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sldIdLst>
    <p:sldId id="256" r:id="rId5"/>
    <p:sldId id="258" r:id="rId6"/>
    <p:sldId id="259" r:id="rId7"/>
    <p:sldId id="261" r:id="rId8"/>
    <p:sldId id="260" r:id="rId9"/>
    <p:sldId id="262" r:id="rId10"/>
    <p:sldId id="264" r:id="rId11"/>
    <p:sldId id="263" r:id="rId12"/>
    <p:sldId id="301" r:id="rId13"/>
    <p:sldId id="265" r:id="rId14"/>
    <p:sldId id="304" r:id="rId15"/>
    <p:sldId id="278" r:id="rId16"/>
    <p:sldId id="300" r:id="rId17"/>
    <p:sldId id="276" r:id="rId18"/>
    <p:sldId id="306" r:id="rId19"/>
    <p:sldId id="298" r:id="rId20"/>
    <p:sldId id="302" r:id="rId21"/>
    <p:sldId id="274" r:id="rId22"/>
    <p:sldId id="275" r:id="rId23"/>
    <p:sldId id="297" r:id="rId24"/>
    <p:sldId id="303" r:id="rId25"/>
    <p:sldId id="277" r:id="rId26"/>
    <p:sldId id="279" r:id="rId27"/>
    <p:sldId id="285" r:id="rId28"/>
    <p:sldId id="280" r:id="rId29"/>
    <p:sldId id="281" r:id="rId30"/>
    <p:sldId id="282" r:id="rId31"/>
    <p:sldId id="283" r:id="rId32"/>
    <p:sldId id="284" r:id="rId33"/>
    <p:sldId id="286" r:id="rId34"/>
    <p:sldId id="296" r:id="rId35"/>
    <p:sldId id="295" r:id="rId36"/>
    <p:sldId id="288" r:id="rId37"/>
    <p:sldId id="289" r:id="rId38"/>
    <p:sldId id="290" r:id="rId39"/>
    <p:sldId id="291" r:id="rId40"/>
    <p:sldId id="292" r:id="rId41"/>
    <p:sldId id="294" r:id="rId42"/>
    <p:sldId id="307" r:id="rId43"/>
    <p:sldId id="305" r:id="rId44"/>
    <p:sldId id="293" r:id="rId45"/>
    <p:sldId id="266" r:id="rId4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AA96C-493F-4596-9FA1-3C37E87BA19C}" v="77" dt="2024-09-16T19:45:38.851"/>
    <p1510:client id="{13530918-0F03-38F5-BF65-BE989242EC7E}" v="6" dt="2024-09-17T14:01:00.756"/>
    <p1510:client id="{8B018DF0-ADDA-226D-4DEA-A1F1420E3E67}" v="33" dt="2024-09-17T13:23:02.036"/>
    <p1510:client id="{F1331171-86A3-810C-DE44-624E5845B7DB}" v="646" dt="2024-09-16T15:46:03.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ine Crowley" userId="S::madelinec@disabilityrightsflorida.org::e2070a52-d9ff-4b3f-8ee1-f5f28f9add29" providerId="AD" clId="Web-{C5084256-3DB7-1F24-585E-EEA904354D72}"/>
    <pc:docChg chg="addSld modSld">
      <pc:chgData name="Madeline Crowley" userId="S::madelinec@disabilityrightsflorida.org::e2070a52-d9ff-4b3f-8ee1-f5f28f9add29" providerId="AD" clId="Web-{C5084256-3DB7-1F24-585E-EEA904354D72}" dt="2024-08-21T20:58:12.995" v="15"/>
      <pc:docMkLst>
        <pc:docMk/>
      </pc:docMkLst>
      <pc:sldChg chg="modSp">
        <pc:chgData name="Madeline Crowley" userId="S::madelinec@disabilityrightsflorida.org::e2070a52-d9ff-4b3f-8ee1-f5f28f9add29" providerId="AD" clId="Web-{C5084256-3DB7-1F24-585E-EEA904354D72}" dt="2024-08-21T20:57:28.414" v="13" actId="20577"/>
        <pc:sldMkLst>
          <pc:docMk/>
          <pc:sldMk cId="3965022097" sldId="256"/>
        </pc:sldMkLst>
        <pc:spChg chg="mod">
          <ac:chgData name="Madeline Crowley" userId="S::madelinec@disabilityrightsflorida.org::e2070a52-d9ff-4b3f-8ee1-f5f28f9add29" providerId="AD" clId="Web-{C5084256-3DB7-1F24-585E-EEA904354D72}" dt="2024-08-21T20:55:42.127" v="3" actId="20577"/>
          <ac:spMkLst>
            <pc:docMk/>
            <pc:sldMk cId="3965022097" sldId="256"/>
            <ac:spMk id="2" creationId="{94A80F73-C5D4-5A0A-E77F-0B529F5219FE}"/>
          </ac:spMkLst>
        </pc:spChg>
        <pc:spChg chg="mod">
          <ac:chgData name="Madeline Crowley" userId="S::madelinec@disabilityrightsflorida.org::e2070a52-d9ff-4b3f-8ee1-f5f28f9add29" providerId="AD" clId="Web-{C5084256-3DB7-1F24-585E-EEA904354D72}" dt="2024-08-21T20:57:28.414" v="13" actId="20577"/>
          <ac:spMkLst>
            <pc:docMk/>
            <pc:sldMk cId="3965022097" sldId="256"/>
            <ac:spMk id="3" creationId="{6CFB22A6-5C43-055B-A419-5BB96828381B}"/>
          </ac:spMkLst>
        </pc:spChg>
      </pc:sldChg>
      <pc:sldChg chg="new">
        <pc:chgData name="Madeline Crowley" userId="S::madelinec@disabilityrightsflorida.org::e2070a52-d9ff-4b3f-8ee1-f5f28f9add29" providerId="AD" clId="Web-{C5084256-3DB7-1F24-585E-EEA904354D72}" dt="2024-08-21T20:58:08.885" v="14"/>
        <pc:sldMkLst>
          <pc:docMk/>
          <pc:sldMk cId="1627129840" sldId="258"/>
        </pc:sldMkLst>
      </pc:sldChg>
      <pc:sldChg chg="add replId">
        <pc:chgData name="Madeline Crowley" userId="S::madelinec@disabilityrightsflorida.org::e2070a52-d9ff-4b3f-8ee1-f5f28f9add29" providerId="AD" clId="Web-{C5084256-3DB7-1F24-585E-EEA904354D72}" dt="2024-08-21T20:58:12.995" v="15"/>
        <pc:sldMkLst>
          <pc:docMk/>
          <pc:sldMk cId="3588289209" sldId="259"/>
        </pc:sldMkLst>
      </pc:sldChg>
    </pc:docChg>
  </pc:docChgLst>
  <pc:docChgLst>
    <pc:chgData name="Madeline Crowley" userId="S::madelinec@disabilityrightsflorida.org::e2070a52-d9ff-4b3f-8ee1-f5f28f9add29" providerId="AD" clId="Web-{13530918-0F03-38F5-BF65-BE989242EC7E}"/>
    <pc:docChg chg="modSld sldOrd">
      <pc:chgData name="Madeline Crowley" userId="S::madelinec@disabilityrightsflorida.org::e2070a52-d9ff-4b3f-8ee1-f5f28f9add29" providerId="AD" clId="Web-{13530918-0F03-38F5-BF65-BE989242EC7E}" dt="2024-09-17T14:01:00.740" v="5" actId="20577"/>
      <pc:docMkLst>
        <pc:docMk/>
      </pc:docMkLst>
      <pc:sldChg chg="modSp">
        <pc:chgData name="Madeline Crowley" userId="S::madelinec@disabilityrightsflorida.org::e2070a52-d9ff-4b3f-8ee1-f5f28f9add29" providerId="AD" clId="Web-{13530918-0F03-38F5-BF65-BE989242EC7E}" dt="2024-09-17T14:01:00.740" v="5" actId="20577"/>
        <pc:sldMkLst>
          <pc:docMk/>
          <pc:sldMk cId="1954801658" sldId="261"/>
        </pc:sldMkLst>
        <pc:spChg chg="mod">
          <ac:chgData name="Madeline Crowley" userId="S::madelinec@disabilityrightsflorida.org::e2070a52-d9ff-4b3f-8ee1-f5f28f9add29" providerId="AD" clId="Web-{13530918-0F03-38F5-BF65-BE989242EC7E}" dt="2024-09-17T14:01:00.740" v="5" actId="20577"/>
          <ac:spMkLst>
            <pc:docMk/>
            <pc:sldMk cId="1954801658" sldId="261"/>
            <ac:spMk id="3" creationId="{C6CE0A0D-C931-211B-871F-D560F6622FE6}"/>
          </ac:spMkLst>
        </pc:spChg>
      </pc:sldChg>
      <pc:sldChg chg="ord">
        <pc:chgData name="Madeline Crowley" userId="S::madelinec@disabilityrightsflorida.org::e2070a52-d9ff-4b3f-8ee1-f5f28f9add29" providerId="AD" clId="Web-{13530918-0F03-38F5-BF65-BE989242EC7E}" dt="2024-09-17T13:47:29.030" v="0"/>
        <pc:sldMkLst>
          <pc:docMk/>
          <pc:sldMk cId="665931150" sldId="293"/>
        </pc:sldMkLst>
      </pc:sldChg>
    </pc:docChg>
  </pc:docChgLst>
  <pc:docChgLst>
    <pc:chgData name="Keith Casebonne" userId="S::keithc@disabilityrightsflorida.org::fc17ed03-54f1-4f92-ae97-a54058eba7be" providerId="AD" clId="Web-{8B018DF0-ADDA-226D-4DEA-A1F1420E3E67}"/>
    <pc:docChg chg="modSld">
      <pc:chgData name="Keith Casebonne" userId="S::keithc@disabilityrightsflorida.org::fc17ed03-54f1-4f92-ae97-a54058eba7be" providerId="AD" clId="Web-{8B018DF0-ADDA-226D-4DEA-A1F1420E3E67}" dt="2024-09-17T13:22:59.629" v="27" actId="20577"/>
      <pc:docMkLst>
        <pc:docMk/>
      </pc:docMkLst>
      <pc:sldChg chg="modSp">
        <pc:chgData name="Keith Casebonne" userId="S::keithc@disabilityrightsflorida.org::fc17ed03-54f1-4f92-ae97-a54058eba7be" providerId="AD" clId="Web-{8B018DF0-ADDA-226D-4DEA-A1F1420E3E67}" dt="2024-09-17T13:21:48.173" v="9" actId="20577"/>
        <pc:sldMkLst>
          <pc:docMk/>
          <pc:sldMk cId="578147900" sldId="274"/>
        </pc:sldMkLst>
        <pc:spChg chg="mod">
          <ac:chgData name="Keith Casebonne" userId="S::keithc@disabilityrightsflorida.org::fc17ed03-54f1-4f92-ae97-a54058eba7be" providerId="AD" clId="Web-{8B018DF0-ADDA-226D-4DEA-A1F1420E3E67}" dt="2024-09-17T13:21:48.173" v="9" actId="20577"/>
          <ac:spMkLst>
            <pc:docMk/>
            <pc:sldMk cId="578147900" sldId="274"/>
            <ac:spMk id="2" creationId="{3DD969F2-5DE4-844A-D0D3-D57DCF35C560}"/>
          </ac:spMkLst>
        </pc:spChg>
      </pc:sldChg>
      <pc:sldChg chg="modSp">
        <pc:chgData name="Keith Casebonne" userId="S::keithc@disabilityrightsflorida.org::fc17ed03-54f1-4f92-ae97-a54058eba7be" providerId="AD" clId="Web-{8B018DF0-ADDA-226D-4DEA-A1F1420E3E67}" dt="2024-09-17T13:21:54.752" v="15" actId="20577"/>
        <pc:sldMkLst>
          <pc:docMk/>
          <pc:sldMk cId="780431144" sldId="275"/>
        </pc:sldMkLst>
        <pc:spChg chg="mod">
          <ac:chgData name="Keith Casebonne" userId="S::keithc@disabilityrightsflorida.org::fc17ed03-54f1-4f92-ae97-a54058eba7be" providerId="AD" clId="Web-{8B018DF0-ADDA-226D-4DEA-A1F1420E3E67}" dt="2024-09-17T13:21:54.752" v="15" actId="20577"/>
          <ac:spMkLst>
            <pc:docMk/>
            <pc:sldMk cId="780431144" sldId="275"/>
            <ac:spMk id="2" creationId="{3DD969F2-5DE4-844A-D0D3-D57DCF35C560}"/>
          </ac:spMkLst>
        </pc:spChg>
      </pc:sldChg>
      <pc:sldChg chg="modSp">
        <pc:chgData name="Keith Casebonne" userId="S::keithc@disabilityrightsflorida.org::fc17ed03-54f1-4f92-ae97-a54058eba7be" providerId="AD" clId="Web-{8B018DF0-ADDA-226D-4DEA-A1F1420E3E67}" dt="2024-09-17T13:20:43.921" v="3" actId="20577"/>
        <pc:sldMkLst>
          <pc:docMk/>
          <pc:sldMk cId="637876713" sldId="276"/>
        </pc:sldMkLst>
        <pc:spChg chg="mod">
          <ac:chgData name="Keith Casebonne" userId="S::keithc@disabilityrightsflorida.org::fc17ed03-54f1-4f92-ae97-a54058eba7be" providerId="AD" clId="Web-{8B018DF0-ADDA-226D-4DEA-A1F1420E3E67}" dt="2024-09-17T13:20:43.921" v="3" actId="20577"/>
          <ac:spMkLst>
            <pc:docMk/>
            <pc:sldMk cId="637876713" sldId="276"/>
            <ac:spMk id="2" creationId="{3DD969F2-5DE4-844A-D0D3-D57DCF35C560}"/>
          </ac:spMkLst>
        </pc:spChg>
      </pc:sldChg>
      <pc:sldChg chg="modSp">
        <pc:chgData name="Keith Casebonne" userId="S::keithc@disabilityrightsflorida.org::fc17ed03-54f1-4f92-ae97-a54058eba7be" providerId="AD" clId="Web-{8B018DF0-ADDA-226D-4DEA-A1F1420E3E67}" dt="2024-09-17T13:22:50.395" v="21" actId="20577"/>
        <pc:sldMkLst>
          <pc:docMk/>
          <pc:sldMk cId="3744827097" sldId="292"/>
        </pc:sldMkLst>
        <pc:spChg chg="mod">
          <ac:chgData name="Keith Casebonne" userId="S::keithc@disabilityrightsflorida.org::fc17ed03-54f1-4f92-ae97-a54058eba7be" providerId="AD" clId="Web-{8B018DF0-ADDA-226D-4DEA-A1F1420E3E67}" dt="2024-09-17T13:22:50.395" v="21" actId="20577"/>
          <ac:spMkLst>
            <pc:docMk/>
            <pc:sldMk cId="3744827097" sldId="292"/>
            <ac:spMk id="2" creationId="{7949B079-37FD-B232-863F-F5EA87CC55AB}"/>
          </ac:spMkLst>
        </pc:spChg>
      </pc:sldChg>
      <pc:sldChg chg="modSp">
        <pc:chgData name="Keith Casebonne" userId="S::keithc@disabilityrightsflorida.org::fc17ed03-54f1-4f92-ae97-a54058eba7be" providerId="AD" clId="Web-{8B018DF0-ADDA-226D-4DEA-A1F1420E3E67}" dt="2024-09-17T13:22:59.629" v="27" actId="20577"/>
        <pc:sldMkLst>
          <pc:docMk/>
          <pc:sldMk cId="3619577268" sldId="294"/>
        </pc:sldMkLst>
        <pc:spChg chg="mod">
          <ac:chgData name="Keith Casebonne" userId="S::keithc@disabilityrightsflorida.org::fc17ed03-54f1-4f92-ae97-a54058eba7be" providerId="AD" clId="Web-{8B018DF0-ADDA-226D-4DEA-A1F1420E3E67}" dt="2024-09-17T13:22:59.629" v="27" actId="20577"/>
          <ac:spMkLst>
            <pc:docMk/>
            <pc:sldMk cId="3619577268" sldId="294"/>
            <ac:spMk id="2" creationId="{7949B079-37FD-B232-863F-F5EA87CC55AB}"/>
          </ac:spMkLst>
        </pc:spChg>
      </pc:sldChg>
    </pc:docChg>
  </pc:docChgLst>
  <pc:docChgLst>
    <pc:chgData name="Madeline Crowley" userId="S::madelinec@disabilityrightsflorida.org::e2070a52-d9ff-4b3f-8ee1-f5f28f9add29" providerId="AD" clId="Web-{35DBCA48-E7AC-A731-2049-8D1724AF284E}"/>
    <pc:docChg chg="addSld modSld sldOrd">
      <pc:chgData name="Madeline Crowley" userId="S::madelinec@disabilityrightsflorida.org::e2070a52-d9ff-4b3f-8ee1-f5f28f9add29" providerId="AD" clId="Web-{35DBCA48-E7AC-A731-2049-8D1724AF284E}" dt="2024-09-12T16:38:04.247" v="542" actId="20577"/>
      <pc:docMkLst>
        <pc:docMk/>
      </pc:docMkLst>
      <pc:sldChg chg="modSp">
        <pc:chgData name="Madeline Crowley" userId="S::madelinec@disabilityrightsflorida.org::e2070a52-d9ff-4b3f-8ee1-f5f28f9add29" providerId="AD" clId="Web-{35DBCA48-E7AC-A731-2049-8D1724AF284E}" dt="2024-09-12T16:36:19.197" v="537" actId="20577"/>
        <pc:sldMkLst>
          <pc:docMk/>
          <pc:sldMk cId="3588289209" sldId="259"/>
        </pc:sldMkLst>
        <pc:spChg chg="mod">
          <ac:chgData name="Madeline Crowley" userId="S::madelinec@disabilityrightsflorida.org::e2070a52-d9ff-4b3f-8ee1-f5f28f9add29" providerId="AD" clId="Web-{35DBCA48-E7AC-A731-2049-8D1724AF284E}" dt="2024-09-12T16:36:19.197" v="537" actId="20577"/>
          <ac:spMkLst>
            <pc:docMk/>
            <pc:sldMk cId="3588289209" sldId="259"/>
            <ac:spMk id="3" creationId="{C6CE0A0D-C931-211B-871F-D560F6622FE6}"/>
          </ac:spMkLst>
        </pc:spChg>
      </pc:sldChg>
      <pc:sldChg chg="modSp">
        <pc:chgData name="Madeline Crowley" userId="S::madelinec@disabilityrightsflorida.org::e2070a52-d9ff-4b3f-8ee1-f5f28f9add29" providerId="AD" clId="Web-{35DBCA48-E7AC-A731-2049-8D1724AF284E}" dt="2024-09-12T16:38:04.247" v="542" actId="20577"/>
        <pc:sldMkLst>
          <pc:docMk/>
          <pc:sldMk cId="2349752103" sldId="262"/>
        </pc:sldMkLst>
        <pc:spChg chg="mod">
          <ac:chgData name="Madeline Crowley" userId="S::madelinec@disabilityrightsflorida.org::e2070a52-d9ff-4b3f-8ee1-f5f28f9add29" providerId="AD" clId="Web-{35DBCA48-E7AC-A731-2049-8D1724AF284E}" dt="2024-09-12T16:38:04.247" v="542" actId="20577"/>
          <ac:spMkLst>
            <pc:docMk/>
            <pc:sldMk cId="2349752103" sldId="262"/>
            <ac:spMk id="3" creationId="{B1B99B1C-6DD7-A51D-1002-1207317673A9}"/>
          </ac:spMkLst>
        </pc:spChg>
      </pc:sldChg>
      <pc:sldChg chg="modSp ord">
        <pc:chgData name="Madeline Crowley" userId="S::madelinec@disabilityrightsflorida.org::e2070a52-d9ff-4b3f-8ee1-f5f28f9add29" providerId="AD" clId="Web-{35DBCA48-E7AC-A731-2049-8D1724AF284E}" dt="2024-09-12T16:15:08.531" v="116" actId="20577"/>
        <pc:sldMkLst>
          <pc:docMk/>
          <pc:sldMk cId="2263441554" sldId="263"/>
        </pc:sldMkLst>
        <pc:spChg chg="mod">
          <ac:chgData name="Madeline Crowley" userId="S::madelinec@disabilityrightsflorida.org::e2070a52-d9ff-4b3f-8ee1-f5f28f9add29" providerId="AD" clId="Web-{35DBCA48-E7AC-A731-2049-8D1724AF284E}" dt="2024-09-12T16:15:08.531" v="116" actId="20577"/>
          <ac:spMkLst>
            <pc:docMk/>
            <pc:sldMk cId="2263441554" sldId="263"/>
            <ac:spMk id="2" creationId="{B2DE60AF-75C8-25E0-516E-321C26B32CB7}"/>
          </ac:spMkLst>
        </pc:spChg>
      </pc:sldChg>
      <pc:sldChg chg="ord">
        <pc:chgData name="Madeline Crowley" userId="S::madelinec@disabilityrightsflorida.org::e2070a52-d9ff-4b3f-8ee1-f5f28f9add29" providerId="AD" clId="Web-{35DBCA48-E7AC-A731-2049-8D1724AF284E}" dt="2024-09-12T16:17:26.004" v="172"/>
        <pc:sldMkLst>
          <pc:docMk/>
          <pc:sldMk cId="276084575" sldId="264"/>
        </pc:sldMkLst>
      </pc:sldChg>
      <pc:sldChg chg="ord">
        <pc:chgData name="Madeline Crowley" userId="S::madelinec@disabilityrightsflorida.org::e2070a52-d9ff-4b3f-8ee1-f5f28f9add29" providerId="AD" clId="Web-{35DBCA48-E7AC-A731-2049-8D1724AF284E}" dt="2024-09-12T16:17:02.941" v="145"/>
        <pc:sldMkLst>
          <pc:docMk/>
          <pc:sldMk cId="4264411894" sldId="265"/>
        </pc:sldMkLst>
      </pc:sldChg>
      <pc:sldChg chg="modSp">
        <pc:chgData name="Madeline Crowley" userId="S::madelinec@disabilityrightsflorida.org::e2070a52-d9ff-4b3f-8ee1-f5f28f9add29" providerId="AD" clId="Web-{35DBCA48-E7AC-A731-2049-8D1724AF284E}" dt="2024-09-12T16:25:48.442" v="336" actId="20577"/>
        <pc:sldMkLst>
          <pc:docMk/>
          <pc:sldMk cId="578147900" sldId="274"/>
        </pc:sldMkLst>
        <pc:spChg chg="mod">
          <ac:chgData name="Madeline Crowley" userId="S::madelinec@disabilityrightsflorida.org::e2070a52-d9ff-4b3f-8ee1-f5f28f9add29" providerId="AD" clId="Web-{35DBCA48-E7AC-A731-2049-8D1724AF284E}" dt="2024-09-12T16:25:48.442" v="336" actId="20577"/>
          <ac:spMkLst>
            <pc:docMk/>
            <pc:sldMk cId="578147900" sldId="274"/>
            <ac:spMk id="3" creationId="{3284ACB9-E12E-824D-0D6F-C9EA613F95C4}"/>
          </ac:spMkLst>
        </pc:spChg>
      </pc:sldChg>
      <pc:sldChg chg="modSp">
        <pc:chgData name="Madeline Crowley" userId="S::madelinec@disabilityrightsflorida.org::e2070a52-d9ff-4b3f-8ee1-f5f28f9add29" providerId="AD" clId="Web-{35DBCA48-E7AC-A731-2049-8D1724AF284E}" dt="2024-09-12T16:14:01.404" v="81" actId="20577"/>
        <pc:sldMkLst>
          <pc:docMk/>
          <pc:sldMk cId="780431144" sldId="275"/>
        </pc:sldMkLst>
        <pc:spChg chg="mod">
          <ac:chgData name="Madeline Crowley" userId="S::madelinec@disabilityrightsflorida.org::e2070a52-d9ff-4b3f-8ee1-f5f28f9add29" providerId="AD" clId="Web-{35DBCA48-E7AC-A731-2049-8D1724AF284E}" dt="2024-09-12T16:14:01.404" v="81" actId="20577"/>
          <ac:spMkLst>
            <pc:docMk/>
            <pc:sldMk cId="780431144" sldId="275"/>
            <ac:spMk id="3" creationId="{3284ACB9-E12E-824D-0D6F-C9EA613F95C4}"/>
          </ac:spMkLst>
        </pc:spChg>
      </pc:sldChg>
      <pc:sldChg chg="modSp ord">
        <pc:chgData name="Madeline Crowley" userId="S::madelinec@disabilityrightsflorida.org::e2070a52-d9ff-4b3f-8ee1-f5f28f9add29" providerId="AD" clId="Web-{35DBCA48-E7AC-A731-2049-8D1724AF284E}" dt="2024-09-12T16:18:33.631" v="215"/>
        <pc:sldMkLst>
          <pc:docMk/>
          <pc:sldMk cId="703864875" sldId="278"/>
        </pc:sldMkLst>
        <pc:spChg chg="mod">
          <ac:chgData name="Madeline Crowley" userId="S::madelinec@disabilityrightsflorida.org::e2070a52-d9ff-4b3f-8ee1-f5f28f9add29" providerId="AD" clId="Web-{35DBCA48-E7AC-A731-2049-8D1724AF284E}" dt="2024-09-12T16:18:28.944" v="214" actId="20577"/>
          <ac:spMkLst>
            <pc:docMk/>
            <pc:sldMk cId="703864875" sldId="278"/>
            <ac:spMk id="3" creationId="{3284ACB9-E12E-824D-0D6F-C9EA613F95C4}"/>
          </ac:spMkLst>
        </pc:spChg>
      </pc:sldChg>
      <pc:sldChg chg="modSp">
        <pc:chgData name="Madeline Crowley" userId="S::madelinec@disabilityrightsflorida.org::e2070a52-d9ff-4b3f-8ee1-f5f28f9add29" providerId="AD" clId="Web-{35DBCA48-E7AC-A731-2049-8D1724AF284E}" dt="2024-09-12T16:21:47.028" v="297" actId="14100"/>
        <pc:sldMkLst>
          <pc:docMk/>
          <pc:sldMk cId="1383689012" sldId="279"/>
        </pc:sldMkLst>
        <pc:spChg chg="mod">
          <ac:chgData name="Madeline Crowley" userId="S::madelinec@disabilityrightsflorida.org::e2070a52-d9ff-4b3f-8ee1-f5f28f9add29" providerId="AD" clId="Web-{35DBCA48-E7AC-A731-2049-8D1724AF284E}" dt="2024-09-12T16:21:47.028" v="297" actId="14100"/>
          <ac:spMkLst>
            <pc:docMk/>
            <pc:sldMk cId="1383689012" sldId="279"/>
            <ac:spMk id="3" creationId="{3284ACB9-E12E-824D-0D6F-C9EA613F95C4}"/>
          </ac:spMkLst>
        </pc:spChg>
      </pc:sldChg>
      <pc:sldChg chg="modSp add replId">
        <pc:chgData name="Madeline Crowley" userId="S::madelinec@disabilityrightsflorida.org::e2070a52-d9ff-4b3f-8ee1-f5f28f9add29" providerId="AD" clId="Web-{35DBCA48-E7AC-A731-2049-8D1724AF284E}" dt="2024-09-12T16:17:44.349" v="185" actId="20577"/>
        <pc:sldMkLst>
          <pc:docMk/>
          <pc:sldMk cId="2886227997" sldId="300"/>
        </pc:sldMkLst>
        <pc:spChg chg="mod">
          <ac:chgData name="Madeline Crowley" userId="S::madelinec@disabilityrightsflorida.org::e2070a52-d9ff-4b3f-8ee1-f5f28f9add29" providerId="AD" clId="Web-{35DBCA48-E7AC-A731-2049-8D1724AF284E}" dt="2024-09-12T16:17:44.349" v="185" actId="20577"/>
          <ac:spMkLst>
            <pc:docMk/>
            <pc:sldMk cId="2886227997" sldId="300"/>
            <ac:spMk id="2" creationId="{B2DE60AF-75C8-25E0-516E-321C26B32CB7}"/>
          </ac:spMkLst>
        </pc:spChg>
      </pc:sldChg>
      <pc:sldChg chg="modSp new mod modClrScheme chgLayout">
        <pc:chgData name="Madeline Crowley" userId="S::madelinec@disabilityrightsflorida.org::e2070a52-d9ff-4b3f-8ee1-f5f28f9add29" providerId="AD" clId="Web-{35DBCA48-E7AC-A731-2049-8D1724AF284E}" dt="2024-09-12T16:35:08.741" v="534" actId="20577"/>
        <pc:sldMkLst>
          <pc:docMk/>
          <pc:sldMk cId="3190905423" sldId="301"/>
        </pc:sldMkLst>
        <pc:spChg chg="mod ord">
          <ac:chgData name="Madeline Crowley" userId="S::madelinec@disabilityrightsflorida.org::e2070a52-d9ff-4b3f-8ee1-f5f28f9add29" providerId="AD" clId="Web-{35DBCA48-E7AC-A731-2049-8D1724AF284E}" dt="2024-09-12T16:17:18.801" v="171" actId="20577"/>
          <ac:spMkLst>
            <pc:docMk/>
            <pc:sldMk cId="3190905423" sldId="301"/>
            <ac:spMk id="2" creationId="{A50E5FCA-8623-6A88-FE1D-331270FB7E6B}"/>
          </ac:spMkLst>
        </pc:spChg>
        <pc:spChg chg="mod ord">
          <ac:chgData name="Madeline Crowley" userId="S::madelinec@disabilityrightsflorida.org::e2070a52-d9ff-4b3f-8ee1-f5f28f9add29" providerId="AD" clId="Web-{35DBCA48-E7AC-A731-2049-8D1724AF284E}" dt="2024-09-12T16:35:08.741" v="534" actId="20577"/>
          <ac:spMkLst>
            <pc:docMk/>
            <pc:sldMk cId="3190905423" sldId="301"/>
            <ac:spMk id="3" creationId="{B94A65C1-FEC8-F347-5DCB-23B5128A3FD9}"/>
          </ac:spMkLst>
        </pc:spChg>
        <pc:spChg chg="mod ord">
          <ac:chgData name="Madeline Crowley" userId="S::madelinec@disabilityrightsflorida.org::e2070a52-d9ff-4b3f-8ee1-f5f28f9add29" providerId="AD" clId="Web-{35DBCA48-E7AC-A731-2049-8D1724AF284E}" dt="2024-09-12T16:15:44.641" v="118"/>
          <ac:spMkLst>
            <pc:docMk/>
            <pc:sldMk cId="3190905423" sldId="301"/>
            <ac:spMk id="4" creationId="{D1C28BF8-6941-95B0-DDCE-D336789E83DF}"/>
          </ac:spMkLst>
        </pc:spChg>
      </pc:sldChg>
      <pc:sldChg chg="modSp add ord replId">
        <pc:chgData name="Madeline Crowley" userId="S::madelinec@disabilityrightsflorida.org::e2070a52-d9ff-4b3f-8ee1-f5f28f9add29" providerId="AD" clId="Web-{35DBCA48-E7AC-A731-2049-8D1724AF284E}" dt="2024-09-12T16:17:56.677" v="189" actId="20577"/>
        <pc:sldMkLst>
          <pc:docMk/>
          <pc:sldMk cId="812431952" sldId="302"/>
        </pc:sldMkLst>
        <pc:spChg chg="mod">
          <ac:chgData name="Madeline Crowley" userId="S::madelinec@disabilityrightsflorida.org::e2070a52-d9ff-4b3f-8ee1-f5f28f9add29" providerId="AD" clId="Web-{35DBCA48-E7AC-A731-2049-8D1724AF284E}" dt="2024-09-12T16:17:56.677" v="189" actId="20577"/>
          <ac:spMkLst>
            <pc:docMk/>
            <pc:sldMk cId="812431952" sldId="302"/>
            <ac:spMk id="2" creationId="{B2DE60AF-75C8-25E0-516E-321C26B32CB7}"/>
          </ac:spMkLst>
        </pc:spChg>
      </pc:sldChg>
      <pc:sldChg chg="modSp add ord replId">
        <pc:chgData name="Madeline Crowley" userId="S::madelinec@disabilityrightsflorida.org::e2070a52-d9ff-4b3f-8ee1-f5f28f9add29" providerId="AD" clId="Web-{35DBCA48-E7AC-A731-2049-8D1724AF284E}" dt="2024-09-12T16:18:24.178" v="212"/>
        <pc:sldMkLst>
          <pc:docMk/>
          <pc:sldMk cId="1443633028" sldId="303"/>
        </pc:sldMkLst>
        <pc:spChg chg="mod">
          <ac:chgData name="Madeline Crowley" userId="S::madelinec@disabilityrightsflorida.org::e2070a52-d9ff-4b3f-8ee1-f5f28f9add29" providerId="AD" clId="Web-{35DBCA48-E7AC-A731-2049-8D1724AF284E}" dt="2024-09-12T16:18:18.099" v="211" actId="20577"/>
          <ac:spMkLst>
            <pc:docMk/>
            <pc:sldMk cId="1443633028" sldId="303"/>
            <ac:spMk id="2" creationId="{B2DE60AF-75C8-25E0-516E-321C26B32CB7}"/>
          </ac:spMkLst>
        </pc:spChg>
      </pc:sldChg>
      <pc:sldChg chg="modSp add ord replId">
        <pc:chgData name="Madeline Crowley" userId="S::madelinec@disabilityrightsflorida.org::e2070a52-d9ff-4b3f-8ee1-f5f28f9add29" providerId="AD" clId="Web-{35DBCA48-E7AC-A731-2049-8D1724AF284E}" dt="2024-09-12T16:18:47.772" v="237"/>
        <pc:sldMkLst>
          <pc:docMk/>
          <pc:sldMk cId="1481012921" sldId="304"/>
        </pc:sldMkLst>
        <pc:spChg chg="mod">
          <ac:chgData name="Madeline Crowley" userId="S::madelinec@disabilityrightsflorida.org::e2070a52-d9ff-4b3f-8ee1-f5f28f9add29" providerId="AD" clId="Web-{35DBCA48-E7AC-A731-2049-8D1724AF284E}" dt="2024-09-12T16:18:44.460" v="236" actId="20577"/>
          <ac:spMkLst>
            <pc:docMk/>
            <pc:sldMk cId="1481012921" sldId="304"/>
            <ac:spMk id="2" creationId="{B2DE60AF-75C8-25E0-516E-321C26B32CB7}"/>
          </ac:spMkLst>
        </pc:spChg>
      </pc:sldChg>
      <pc:sldChg chg="addSp modSp new mod modClrScheme chgLayout">
        <pc:chgData name="Madeline Crowley" userId="S::madelinec@disabilityrightsflorida.org::e2070a52-d9ff-4b3f-8ee1-f5f28f9add29" providerId="AD" clId="Web-{35DBCA48-E7AC-A731-2049-8D1724AF284E}" dt="2024-09-12T16:33:34.082" v="525" actId="20577"/>
        <pc:sldMkLst>
          <pc:docMk/>
          <pc:sldMk cId="3069635124" sldId="305"/>
        </pc:sldMkLst>
        <pc:spChg chg="mod ord">
          <ac:chgData name="Madeline Crowley" userId="S::madelinec@disabilityrightsflorida.org::e2070a52-d9ff-4b3f-8ee1-f5f28f9add29" providerId="AD" clId="Web-{35DBCA48-E7AC-A731-2049-8D1724AF284E}" dt="2024-09-12T16:26:21.349" v="344" actId="20577"/>
          <ac:spMkLst>
            <pc:docMk/>
            <pc:sldMk cId="3069635124" sldId="305"/>
            <ac:spMk id="2" creationId="{62F310AC-BE1D-CAE4-531C-FCF761C83E04}"/>
          </ac:spMkLst>
        </pc:spChg>
        <pc:spChg chg="mod ord">
          <ac:chgData name="Madeline Crowley" userId="S::madelinec@disabilityrightsflorida.org::e2070a52-d9ff-4b3f-8ee1-f5f28f9add29" providerId="AD" clId="Web-{35DBCA48-E7AC-A731-2049-8D1724AF284E}" dt="2024-09-12T16:29:33.106" v="447" actId="14100"/>
          <ac:spMkLst>
            <pc:docMk/>
            <pc:sldMk cId="3069635124" sldId="305"/>
            <ac:spMk id="3" creationId="{B4031804-1200-1993-FC4A-F02E25518B14}"/>
          </ac:spMkLst>
        </pc:spChg>
        <pc:spChg chg="mod ord">
          <ac:chgData name="Madeline Crowley" userId="S::madelinec@disabilityrightsflorida.org::e2070a52-d9ff-4b3f-8ee1-f5f28f9add29" providerId="AD" clId="Web-{35DBCA48-E7AC-A731-2049-8D1724AF284E}" dt="2024-09-12T16:26:09.708" v="338"/>
          <ac:spMkLst>
            <pc:docMk/>
            <pc:sldMk cId="3069635124" sldId="305"/>
            <ac:spMk id="4" creationId="{EAD80C27-8E50-730B-05B5-586068EB572A}"/>
          </ac:spMkLst>
        </pc:spChg>
        <pc:spChg chg="add mod ord">
          <ac:chgData name="Madeline Crowley" userId="S::madelinec@disabilityrightsflorida.org::e2070a52-d9ff-4b3f-8ee1-f5f28f9add29" providerId="AD" clId="Web-{35DBCA48-E7AC-A731-2049-8D1724AF284E}" dt="2024-09-12T16:33:34.082" v="525" actId="20577"/>
          <ac:spMkLst>
            <pc:docMk/>
            <pc:sldMk cId="3069635124" sldId="305"/>
            <ac:spMk id="5" creationId="{072D9F29-5959-4CD0-AF5C-D5A97D45EED8}"/>
          </ac:spMkLst>
        </pc:spChg>
      </pc:sldChg>
    </pc:docChg>
  </pc:docChgLst>
  <pc:docChgLst>
    <pc:chgData name="Madeline Crowley" userId="S::madelinec@disabilityrightsflorida.org::e2070a52-d9ff-4b3f-8ee1-f5f28f9add29" providerId="AD" clId="Web-{6FB3CF3F-26AF-0F29-E3A3-4D7C8666EF69}"/>
    <pc:docChg chg="addSld delSld modSld sldOrd">
      <pc:chgData name="Madeline Crowley" userId="S::madelinec@disabilityrightsflorida.org::e2070a52-d9ff-4b3f-8ee1-f5f28f9add29" providerId="AD" clId="Web-{6FB3CF3F-26AF-0F29-E3A3-4D7C8666EF69}" dt="2024-09-12T16:12:44.175" v="1042" actId="1076"/>
      <pc:docMkLst>
        <pc:docMk/>
      </pc:docMkLst>
      <pc:sldChg chg="modSp">
        <pc:chgData name="Madeline Crowley" userId="S::madelinec@disabilityrightsflorida.org::e2070a52-d9ff-4b3f-8ee1-f5f28f9add29" providerId="AD" clId="Web-{6FB3CF3F-26AF-0F29-E3A3-4D7C8666EF69}" dt="2024-09-12T14:49:26.842" v="18" actId="14100"/>
        <pc:sldMkLst>
          <pc:docMk/>
          <pc:sldMk cId="3965022097" sldId="256"/>
        </pc:sldMkLst>
        <pc:spChg chg="mod">
          <ac:chgData name="Madeline Crowley" userId="S::madelinec@disabilityrightsflorida.org::e2070a52-d9ff-4b3f-8ee1-f5f28f9add29" providerId="AD" clId="Web-{6FB3CF3F-26AF-0F29-E3A3-4D7C8666EF69}" dt="2024-09-12T14:49:26.842" v="18" actId="14100"/>
          <ac:spMkLst>
            <pc:docMk/>
            <pc:sldMk cId="3965022097" sldId="256"/>
            <ac:spMk id="2" creationId="{94A80F73-C5D4-5A0A-E77F-0B529F5219FE}"/>
          </ac:spMkLst>
        </pc:spChg>
      </pc:sldChg>
      <pc:sldChg chg="addSp modSp">
        <pc:chgData name="Madeline Crowley" userId="S::madelinec@disabilityrightsflorida.org::e2070a52-d9ff-4b3f-8ee1-f5f28f9add29" providerId="AD" clId="Web-{6FB3CF3F-26AF-0F29-E3A3-4D7C8666EF69}" dt="2024-09-12T14:47:17.899" v="13" actId="14100"/>
        <pc:sldMkLst>
          <pc:docMk/>
          <pc:sldMk cId="3517282550" sldId="260"/>
        </pc:sldMkLst>
        <pc:spChg chg="mod">
          <ac:chgData name="Madeline Crowley" userId="S::madelinec@disabilityrightsflorida.org::e2070a52-d9ff-4b3f-8ee1-f5f28f9add29" providerId="AD" clId="Web-{6FB3CF3F-26AF-0F29-E3A3-4D7C8666EF69}" dt="2024-09-12T14:47:17.899" v="13" actId="14100"/>
          <ac:spMkLst>
            <pc:docMk/>
            <pc:sldMk cId="3517282550" sldId="260"/>
            <ac:spMk id="3" creationId="{B1B99B1C-6DD7-A51D-1002-1207317673A9}"/>
          </ac:spMkLst>
        </pc:spChg>
        <pc:picChg chg="add mod">
          <ac:chgData name="Madeline Crowley" userId="S::madelinec@disabilityrightsflorida.org::e2070a52-d9ff-4b3f-8ee1-f5f28f9add29" providerId="AD" clId="Web-{6FB3CF3F-26AF-0F29-E3A3-4D7C8666EF69}" dt="2024-09-12T14:47:15.180" v="12" actId="1076"/>
          <ac:picMkLst>
            <pc:docMk/>
            <pc:sldMk cId="3517282550" sldId="260"/>
            <ac:picMk id="5" creationId="{3E0587D5-F3C9-F1D2-7BB5-859463254263}"/>
          </ac:picMkLst>
        </pc:picChg>
      </pc:sldChg>
      <pc:sldChg chg="modSp">
        <pc:chgData name="Madeline Crowley" userId="S::madelinec@disabilityrightsflorida.org::e2070a52-d9ff-4b3f-8ee1-f5f28f9add29" providerId="AD" clId="Web-{6FB3CF3F-26AF-0F29-E3A3-4D7C8666EF69}" dt="2024-09-12T16:00:56.128" v="658" actId="20577"/>
        <pc:sldMkLst>
          <pc:docMk/>
          <pc:sldMk cId="2349752103" sldId="262"/>
        </pc:sldMkLst>
        <pc:spChg chg="mod">
          <ac:chgData name="Madeline Crowley" userId="S::madelinec@disabilityrightsflorida.org::e2070a52-d9ff-4b3f-8ee1-f5f28f9add29" providerId="AD" clId="Web-{6FB3CF3F-26AF-0F29-E3A3-4D7C8666EF69}" dt="2024-09-12T16:00:56.128" v="658" actId="20577"/>
          <ac:spMkLst>
            <pc:docMk/>
            <pc:sldMk cId="2349752103" sldId="262"/>
            <ac:spMk id="3" creationId="{B1B99B1C-6DD7-A51D-1002-1207317673A9}"/>
          </ac:spMkLst>
        </pc:spChg>
      </pc:sldChg>
      <pc:sldChg chg="modSp">
        <pc:chgData name="Madeline Crowley" userId="S::madelinec@disabilityrightsflorida.org::e2070a52-d9ff-4b3f-8ee1-f5f28f9add29" providerId="AD" clId="Web-{6FB3CF3F-26AF-0F29-E3A3-4D7C8666EF69}" dt="2024-09-12T15:37:59.988" v="436" actId="20577"/>
        <pc:sldMkLst>
          <pc:docMk/>
          <pc:sldMk cId="4264411894" sldId="265"/>
        </pc:sldMkLst>
        <pc:spChg chg="mod">
          <ac:chgData name="Madeline Crowley" userId="S::madelinec@disabilityrightsflorida.org::e2070a52-d9ff-4b3f-8ee1-f5f28f9add29" providerId="AD" clId="Web-{6FB3CF3F-26AF-0F29-E3A3-4D7C8666EF69}" dt="2024-09-12T15:37:59.988" v="436" actId="20577"/>
          <ac:spMkLst>
            <pc:docMk/>
            <pc:sldMk cId="4264411894" sldId="265"/>
            <ac:spMk id="2" creationId="{DB9F43A2-3B30-1A47-2C90-56168F478741}"/>
          </ac:spMkLst>
        </pc:spChg>
        <pc:spChg chg="mod">
          <ac:chgData name="Madeline Crowley" userId="S::madelinec@disabilityrightsflorida.org::e2070a52-d9ff-4b3f-8ee1-f5f28f9add29" providerId="AD" clId="Web-{6FB3CF3F-26AF-0F29-E3A3-4D7C8666EF69}" dt="2024-09-12T15:37:55.707" v="435" actId="20577"/>
          <ac:spMkLst>
            <pc:docMk/>
            <pc:sldMk cId="4264411894" sldId="265"/>
            <ac:spMk id="3" creationId="{0BB49A61-9C65-8C35-6042-19B6D0F58925}"/>
          </ac:spMkLst>
        </pc:spChg>
      </pc:sldChg>
      <pc:sldChg chg="modSp">
        <pc:chgData name="Madeline Crowley" userId="S::madelinec@disabilityrightsflorida.org::e2070a52-d9ff-4b3f-8ee1-f5f28f9add29" providerId="AD" clId="Web-{6FB3CF3F-26AF-0F29-E3A3-4D7C8666EF69}" dt="2024-09-12T14:46:07.443" v="2" actId="20577"/>
        <pc:sldMkLst>
          <pc:docMk/>
          <pc:sldMk cId="628534559" sldId="266"/>
        </pc:sldMkLst>
        <pc:spChg chg="mod">
          <ac:chgData name="Madeline Crowley" userId="S::madelinec@disabilityrightsflorida.org::e2070a52-d9ff-4b3f-8ee1-f5f28f9add29" providerId="AD" clId="Web-{6FB3CF3F-26AF-0F29-E3A3-4D7C8666EF69}" dt="2024-09-12T14:46:07.443" v="2" actId="20577"/>
          <ac:spMkLst>
            <pc:docMk/>
            <pc:sldMk cId="628534559" sldId="266"/>
            <ac:spMk id="5" creationId="{F58EECEC-5FFF-9D53-7E2F-88698A94DFA0}"/>
          </ac:spMkLst>
        </pc:spChg>
      </pc:sldChg>
      <pc:sldChg chg="del">
        <pc:chgData name="Madeline Crowley" userId="S::madelinec@disabilityrightsflorida.org::e2070a52-d9ff-4b3f-8ee1-f5f28f9add29" providerId="AD" clId="Web-{6FB3CF3F-26AF-0F29-E3A3-4D7C8666EF69}" dt="2024-09-12T15:16:35.415" v="149"/>
        <pc:sldMkLst>
          <pc:docMk/>
          <pc:sldMk cId="2545755304" sldId="267"/>
        </pc:sldMkLst>
      </pc:sldChg>
      <pc:sldChg chg="del">
        <pc:chgData name="Madeline Crowley" userId="S::madelinec@disabilityrightsflorida.org::e2070a52-d9ff-4b3f-8ee1-f5f28f9add29" providerId="AD" clId="Web-{6FB3CF3F-26AF-0F29-E3A3-4D7C8666EF69}" dt="2024-09-12T15:17:20.183" v="150"/>
        <pc:sldMkLst>
          <pc:docMk/>
          <pc:sldMk cId="3463019853" sldId="268"/>
        </pc:sldMkLst>
      </pc:sldChg>
      <pc:sldChg chg="del">
        <pc:chgData name="Madeline Crowley" userId="S::madelinec@disabilityrightsflorida.org::e2070a52-d9ff-4b3f-8ee1-f5f28f9add29" providerId="AD" clId="Web-{6FB3CF3F-26AF-0F29-E3A3-4D7C8666EF69}" dt="2024-09-12T15:17:28.589" v="152"/>
        <pc:sldMkLst>
          <pc:docMk/>
          <pc:sldMk cId="2296814537" sldId="269"/>
        </pc:sldMkLst>
      </pc:sldChg>
      <pc:sldChg chg="modSp">
        <pc:chgData name="Madeline Crowley" userId="S::madelinec@disabilityrightsflorida.org::e2070a52-d9ff-4b3f-8ee1-f5f28f9add29" providerId="AD" clId="Web-{6FB3CF3F-26AF-0F29-E3A3-4D7C8666EF69}" dt="2024-09-12T15:25:32.689" v="260" actId="1076"/>
        <pc:sldMkLst>
          <pc:docMk/>
          <pc:sldMk cId="1288663297" sldId="270"/>
        </pc:sldMkLst>
        <pc:spChg chg="mod">
          <ac:chgData name="Madeline Crowley" userId="S::madelinec@disabilityrightsflorida.org::e2070a52-d9ff-4b3f-8ee1-f5f28f9add29" providerId="AD" clId="Web-{6FB3CF3F-26AF-0F29-E3A3-4D7C8666EF69}" dt="2024-09-12T15:25:32.689" v="260" actId="1076"/>
          <ac:spMkLst>
            <pc:docMk/>
            <pc:sldMk cId="1288663297" sldId="270"/>
            <ac:spMk id="2" creationId="{3DD969F2-5DE4-844A-D0D3-D57DCF35C560}"/>
          </ac:spMkLst>
        </pc:spChg>
        <pc:spChg chg="mod">
          <ac:chgData name="Madeline Crowley" userId="S::madelinec@disabilityrightsflorida.org::e2070a52-d9ff-4b3f-8ee1-f5f28f9add29" providerId="AD" clId="Web-{6FB3CF3F-26AF-0F29-E3A3-4D7C8666EF69}" dt="2024-09-12T15:19:08.094" v="162" actId="20577"/>
          <ac:spMkLst>
            <pc:docMk/>
            <pc:sldMk cId="1288663297" sldId="270"/>
            <ac:spMk id="3" creationId="{3284ACB9-E12E-824D-0D6F-C9EA613F95C4}"/>
          </ac:spMkLst>
        </pc:spChg>
      </pc:sldChg>
      <pc:sldChg chg="del">
        <pc:chgData name="Madeline Crowley" userId="S::madelinec@disabilityrightsflorida.org::e2070a52-d9ff-4b3f-8ee1-f5f28f9add29" providerId="AD" clId="Web-{6FB3CF3F-26AF-0F29-E3A3-4D7C8666EF69}" dt="2024-09-12T15:17:23.370" v="151"/>
        <pc:sldMkLst>
          <pc:docMk/>
          <pc:sldMk cId="2698679889" sldId="271"/>
        </pc:sldMkLst>
      </pc:sldChg>
      <pc:sldChg chg="del">
        <pc:chgData name="Madeline Crowley" userId="S::madelinec@disabilityrightsflorida.org::e2070a52-d9ff-4b3f-8ee1-f5f28f9add29" providerId="AD" clId="Web-{6FB3CF3F-26AF-0F29-E3A3-4D7C8666EF69}" dt="2024-09-12T15:17:29.433" v="153"/>
        <pc:sldMkLst>
          <pc:docMk/>
          <pc:sldMk cId="171857884" sldId="272"/>
        </pc:sldMkLst>
      </pc:sldChg>
      <pc:sldChg chg="del">
        <pc:chgData name="Madeline Crowley" userId="S::madelinec@disabilityrightsflorida.org::e2070a52-d9ff-4b3f-8ee1-f5f28f9add29" providerId="AD" clId="Web-{6FB3CF3F-26AF-0F29-E3A3-4D7C8666EF69}" dt="2024-09-12T15:17:32.668" v="154"/>
        <pc:sldMkLst>
          <pc:docMk/>
          <pc:sldMk cId="811672481" sldId="273"/>
        </pc:sldMkLst>
      </pc:sldChg>
      <pc:sldChg chg="modSp add replId">
        <pc:chgData name="Madeline Crowley" userId="S::madelinec@disabilityrightsflorida.org::e2070a52-d9ff-4b3f-8ee1-f5f28f9add29" providerId="AD" clId="Web-{6FB3CF3F-26AF-0F29-E3A3-4D7C8666EF69}" dt="2024-09-12T16:11:37.703" v="1028" actId="20577"/>
        <pc:sldMkLst>
          <pc:docMk/>
          <pc:sldMk cId="578147900" sldId="274"/>
        </pc:sldMkLst>
        <pc:spChg chg="mod">
          <ac:chgData name="Madeline Crowley" userId="S::madelinec@disabilityrightsflorida.org::e2070a52-d9ff-4b3f-8ee1-f5f28f9add29" providerId="AD" clId="Web-{6FB3CF3F-26AF-0F29-E3A3-4D7C8666EF69}" dt="2024-09-12T15:10:42.634" v="38" actId="20577"/>
          <ac:spMkLst>
            <pc:docMk/>
            <pc:sldMk cId="578147900" sldId="274"/>
            <ac:spMk id="2" creationId="{3DD969F2-5DE4-844A-D0D3-D57DCF35C560}"/>
          </ac:spMkLst>
        </pc:spChg>
        <pc:spChg chg="mod">
          <ac:chgData name="Madeline Crowley" userId="S::madelinec@disabilityrightsflorida.org::e2070a52-d9ff-4b3f-8ee1-f5f28f9add29" providerId="AD" clId="Web-{6FB3CF3F-26AF-0F29-E3A3-4D7C8666EF69}" dt="2024-09-12T16:11:37.703" v="1028" actId="20577"/>
          <ac:spMkLst>
            <pc:docMk/>
            <pc:sldMk cId="578147900" sldId="274"/>
            <ac:spMk id="3" creationId="{3284ACB9-E12E-824D-0D6F-C9EA613F95C4}"/>
          </ac:spMkLst>
        </pc:spChg>
      </pc:sldChg>
      <pc:sldChg chg="modSp add replId">
        <pc:chgData name="Madeline Crowley" userId="S::madelinec@disabilityrightsflorida.org::e2070a52-d9ff-4b3f-8ee1-f5f28f9add29" providerId="AD" clId="Web-{6FB3CF3F-26AF-0F29-E3A3-4D7C8666EF69}" dt="2024-09-12T15:11:14.807" v="45" actId="20577"/>
        <pc:sldMkLst>
          <pc:docMk/>
          <pc:sldMk cId="780431144" sldId="275"/>
        </pc:sldMkLst>
        <pc:spChg chg="mod">
          <ac:chgData name="Madeline Crowley" userId="S::madelinec@disabilityrightsflorida.org::e2070a52-d9ff-4b3f-8ee1-f5f28f9add29" providerId="AD" clId="Web-{6FB3CF3F-26AF-0F29-E3A3-4D7C8666EF69}" dt="2024-09-12T15:10:36.368" v="32" actId="20577"/>
          <ac:spMkLst>
            <pc:docMk/>
            <pc:sldMk cId="780431144" sldId="275"/>
            <ac:spMk id="2" creationId="{3DD969F2-5DE4-844A-D0D3-D57DCF35C560}"/>
          </ac:spMkLst>
        </pc:spChg>
        <pc:spChg chg="mod">
          <ac:chgData name="Madeline Crowley" userId="S::madelinec@disabilityrightsflorida.org::e2070a52-d9ff-4b3f-8ee1-f5f28f9add29" providerId="AD" clId="Web-{6FB3CF3F-26AF-0F29-E3A3-4D7C8666EF69}" dt="2024-09-12T15:11:14.807" v="45" actId="20577"/>
          <ac:spMkLst>
            <pc:docMk/>
            <pc:sldMk cId="780431144" sldId="275"/>
            <ac:spMk id="3" creationId="{3284ACB9-E12E-824D-0D6F-C9EA613F95C4}"/>
          </ac:spMkLst>
        </pc:spChg>
      </pc:sldChg>
      <pc:sldChg chg="modSp add ord replId">
        <pc:chgData name="Madeline Crowley" userId="S::madelinec@disabilityrightsflorida.org::e2070a52-d9ff-4b3f-8ee1-f5f28f9add29" providerId="AD" clId="Web-{6FB3CF3F-26AF-0F29-E3A3-4D7C8666EF69}" dt="2024-09-12T16:02:35.866" v="659"/>
        <pc:sldMkLst>
          <pc:docMk/>
          <pc:sldMk cId="637876713" sldId="276"/>
        </pc:sldMkLst>
        <pc:spChg chg="mod">
          <ac:chgData name="Madeline Crowley" userId="S::madelinec@disabilityrightsflorida.org::e2070a52-d9ff-4b3f-8ee1-f5f28f9add29" providerId="AD" clId="Web-{6FB3CF3F-26AF-0F29-E3A3-4D7C8666EF69}" dt="2024-09-12T15:12:46.311" v="98" actId="20577"/>
          <ac:spMkLst>
            <pc:docMk/>
            <pc:sldMk cId="637876713" sldId="276"/>
            <ac:spMk id="2" creationId="{3DD969F2-5DE4-844A-D0D3-D57DCF35C560}"/>
          </ac:spMkLst>
        </pc:spChg>
        <pc:spChg chg="mod">
          <ac:chgData name="Madeline Crowley" userId="S::madelinec@disabilityrightsflorida.org::e2070a52-d9ff-4b3f-8ee1-f5f28f9add29" providerId="AD" clId="Web-{6FB3CF3F-26AF-0F29-E3A3-4D7C8666EF69}" dt="2024-09-12T15:12:41.405" v="93" actId="20577"/>
          <ac:spMkLst>
            <pc:docMk/>
            <pc:sldMk cId="637876713" sldId="276"/>
            <ac:spMk id="3" creationId="{3284ACB9-E12E-824D-0D6F-C9EA613F95C4}"/>
          </ac:spMkLst>
        </pc:spChg>
      </pc:sldChg>
      <pc:sldChg chg="modSp add replId">
        <pc:chgData name="Madeline Crowley" userId="S::madelinec@disabilityrightsflorida.org::e2070a52-d9ff-4b3f-8ee1-f5f28f9add29" providerId="AD" clId="Web-{6FB3CF3F-26AF-0F29-E3A3-4D7C8666EF69}" dt="2024-09-12T15:13:48.236" v="109" actId="20577"/>
        <pc:sldMkLst>
          <pc:docMk/>
          <pc:sldMk cId="1123194077" sldId="277"/>
        </pc:sldMkLst>
        <pc:spChg chg="mod">
          <ac:chgData name="Madeline Crowley" userId="S::madelinec@disabilityrightsflorida.org::e2070a52-d9ff-4b3f-8ee1-f5f28f9add29" providerId="AD" clId="Web-{6FB3CF3F-26AF-0F29-E3A3-4D7C8666EF69}" dt="2024-09-12T15:13:15.297" v="100" actId="20577"/>
          <ac:spMkLst>
            <pc:docMk/>
            <pc:sldMk cId="1123194077" sldId="277"/>
            <ac:spMk id="2" creationId="{3DD969F2-5DE4-844A-D0D3-D57DCF35C560}"/>
          </ac:spMkLst>
        </pc:spChg>
        <pc:spChg chg="mod">
          <ac:chgData name="Madeline Crowley" userId="S::madelinec@disabilityrightsflorida.org::e2070a52-d9ff-4b3f-8ee1-f5f28f9add29" providerId="AD" clId="Web-{6FB3CF3F-26AF-0F29-E3A3-4D7C8666EF69}" dt="2024-09-12T15:13:48.236" v="109" actId="20577"/>
          <ac:spMkLst>
            <pc:docMk/>
            <pc:sldMk cId="1123194077" sldId="277"/>
            <ac:spMk id="3" creationId="{3284ACB9-E12E-824D-0D6F-C9EA613F95C4}"/>
          </ac:spMkLst>
        </pc:spChg>
      </pc:sldChg>
      <pc:sldChg chg="addSp modSp add replId">
        <pc:chgData name="Madeline Crowley" userId="S::madelinec@disabilityrightsflorida.org::e2070a52-d9ff-4b3f-8ee1-f5f28f9add29" providerId="AD" clId="Web-{6FB3CF3F-26AF-0F29-E3A3-4D7C8666EF69}" dt="2024-09-12T15:15:23.756" v="135" actId="20577"/>
        <pc:sldMkLst>
          <pc:docMk/>
          <pc:sldMk cId="703864875" sldId="278"/>
        </pc:sldMkLst>
        <pc:spChg chg="mod">
          <ac:chgData name="Madeline Crowley" userId="S::madelinec@disabilityrightsflorida.org::e2070a52-d9ff-4b3f-8ee1-f5f28f9add29" providerId="AD" clId="Web-{6FB3CF3F-26AF-0F29-E3A3-4D7C8666EF69}" dt="2024-09-12T15:15:23.756" v="135" actId="20577"/>
          <ac:spMkLst>
            <pc:docMk/>
            <pc:sldMk cId="703864875" sldId="278"/>
            <ac:spMk id="2" creationId="{3DD969F2-5DE4-844A-D0D3-D57DCF35C560}"/>
          </ac:spMkLst>
        </pc:spChg>
        <pc:spChg chg="mod">
          <ac:chgData name="Madeline Crowley" userId="S::madelinec@disabilityrightsflorida.org::e2070a52-d9ff-4b3f-8ee1-f5f28f9add29" providerId="AD" clId="Web-{6FB3CF3F-26AF-0F29-E3A3-4D7C8666EF69}" dt="2024-09-12T15:15:21.552" v="134" actId="20577"/>
          <ac:spMkLst>
            <pc:docMk/>
            <pc:sldMk cId="703864875" sldId="278"/>
            <ac:spMk id="3" creationId="{3284ACB9-E12E-824D-0D6F-C9EA613F95C4}"/>
          </ac:spMkLst>
        </pc:spChg>
        <pc:spChg chg="add mod">
          <ac:chgData name="Madeline Crowley" userId="S::madelinec@disabilityrightsflorida.org::e2070a52-d9ff-4b3f-8ee1-f5f28f9add29" providerId="AD" clId="Web-{6FB3CF3F-26AF-0F29-E3A3-4D7C8666EF69}" dt="2024-09-12T15:15:10.427" v="131" actId="14100"/>
          <ac:spMkLst>
            <pc:docMk/>
            <pc:sldMk cId="703864875" sldId="278"/>
            <ac:spMk id="5" creationId="{C1C2D2FE-05B5-46FE-BD9A-91AA8FACF7B3}"/>
          </ac:spMkLst>
        </pc:spChg>
      </pc:sldChg>
      <pc:sldChg chg="delSp modSp add replId">
        <pc:chgData name="Madeline Crowley" userId="S::madelinec@disabilityrightsflorida.org::e2070a52-d9ff-4b3f-8ee1-f5f28f9add29" providerId="AD" clId="Web-{6FB3CF3F-26AF-0F29-E3A3-4D7C8666EF69}" dt="2024-09-12T15:16:19.164" v="148" actId="20577"/>
        <pc:sldMkLst>
          <pc:docMk/>
          <pc:sldMk cId="1383689012" sldId="279"/>
        </pc:sldMkLst>
        <pc:spChg chg="mod">
          <ac:chgData name="Madeline Crowley" userId="S::madelinec@disabilityrightsflorida.org::e2070a52-d9ff-4b3f-8ee1-f5f28f9add29" providerId="AD" clId="Web-{6FB3CF3F-26AF-0F29-E3A3-4D7C8666EF69}" dt="2024-09-12T15:16:19.164" v="148" actId="20577"/>
          <ac:spMkLst>
            <pc:docMk/>
            <pc:sldMk cId="1383689012" sldId="279"/>
            <ac:spMk id="2" creationId="{3DD969F2-5DE4-844A-D0D3-D57DCF35C560}"/>
          </ac:spMkLst>
        </pc:spChg>
        <pc:spChg chg="mod">
          <ac:chgData name="Madeline Crowley" userId="S::madelinec@disabilityrightsflorida.org::e2070a52-d9ff-4b3f-8ee1-f5f28f9add29" providerId="AD" clId="Web-{6FB3CF3F-26AF-0F29-E3A3-4D7C8666EF69}" dt="2024-09-12T15:15:59.523" v="147" actId="20577"/>
          <ac:spMkLst>
            <pc:docMk/>
            <pc:sldMk cId="1383689012" sldId="279"/>
            <ac:spMk id="3" creationId="{3284ACB9-E12E-824D-0D6F-C9EA613F95C4}"/>
          </ac:spMkLst>
        </pc:spChg>
        <pc:spChg chg="del">
          <ac:chgData name="Madeline Crowley" userId="S::madelinec@disabilityrightsflorida.org::e2070a52-d9ff-4b3f-8ee1-f5f28f9add29" providerId="AD" clId="Web-{6FB3CF3F-26AF-0F29-E3A3-4D7C8666EF69}" dt="2024-09-12T15:15:35.490" v="138"/>
          <ac:spMkLst>
            <pc:docMk/>
            <pc:sldMk cId="1383689012" sldId="279"/>
            <ac:spMk id="5" creationId="{C1C2D2FE-05B5-46FE-BD9A-91AA8FACF7B3}"/>
          </ac:spMkLst>
        </pc:spChg>
      </pc:sldChg>
      <pc:sldChg chg="addSp modSp add mod replId modClrScheme chgLayout">
        <pc:chgData name="Madeline Crowley" userId="S::madelinec@disabilityrightsflorida.org::e2070a52-d9ff-4b3f-8ee1-f5f28f9add29" providerId="AD" clId="Web-{6FB3CF3F-26AF-0F29-E3A3-4D7C8666EF69}" dt="2024-09-12T15:55:40.160" v="628" actId="1076"/>
        <pc:sldMkLst>
          <pc:docMk/>
          <pc:sldMk cId="2362282272" sldId="280"/>
        </pc:sldMkLst>
        <pc:spChg chg="mod">
          <ac:chgData name="Madeline Crowley" userId="S::madelinec@disabilityrightsflorida.org::e2070a52-d9ff-4b3f-8ee1-f5f28f9add29" providerId="AD" clId="Web-{6FB3CF3F-26AF-0F29-E3A3-4D7C8666EF69}" dt="2024-09-12T15:54:56.268" v="619"/>
          <ac:spMkLst>
            <pc:docMk/>
            <pc:sldMk cId="2362282272" sldId="280"/>
            <ac:spMk id="2" creationId="{3DD969F2-5DE4-844A-D0D3-D57DCF35C560}"/>
          </ac:spMkLst>
        </pc:spChg>
        <pc:spChg chg="mod">
          <ac:chgData name="Madeline Crowley" userId="S::madelinec@disabilityrightsflorida.org::e2070a52-d9ff-4b3f-8ee1-f5f28f9add29" providerId="AD" clId="Web-{6FB3CF3F-26AF-0F29-E3A3-4D7C8666EF69}" dt="2024-09-12T15:54:56.268" v="619"/>
          <ac:spMkLst>
            <pc:docMk/>
            <pc:sldMk cId="2362282272" sldId="280"/>
            <ac:spMk id="3" creationId="{3284ACB9-E12E-824D-0D6F-C9EA613F95C4}"/>
          </ac:spMkLst>
        </pc:spChg>
        <pc:spChg chg="mod">
          <ac:chgData name="Madeline Crowley" userId="S::madelinec@disabilityrightsflorida.org::e2070a52-d9ff-4b3f-8ee1-f5f28f9add29" providerId="AD" clId="Web-{6FB3CF3F-26AF-0F29-E3A3-4D7C8666EF69}" dt="2024-09-12T15:54:56.268" v="619"/>
          <ac:spMkLst>
            <pc:docMk/>
            <pc:sldMk cId="2362282272" sldId="280"/>
            <ac:spMk id="4" creationId="{07641AC1-47E9-2467-A332-9750D39B0C0B}"/>
          </ac:spMkLst>
        </pc:spChg>
        <pc:picChg chg="add mod ord">
          <ac:chgData name="Madeline Crowley" userId="S::madelinec@disabilityrightsflorida.org::e2070a52-d9ff-4b3f-8ee1-f5f28f9add29" providerId="AD" clId="Web-{6FB3CF3F-26AF-0F29-E3A3-4D7C8666EF69}" dt="2024-09-12T15:55:24.331" v="621" actId="1076"/>
          <ac:picMkLst>
            <pc:docMk/>
            <pc:sldMk cId="2362282272" sldId="280"/>
            <ac:picMk id="5" creationId="{7B987E4B-7C90-629D-5C4B-D3674C508E3B}"/>
          </ac:picMkLst>
        </pc:picChg>
        <pc:picChg chg="add mod">
          <ac:chgData name="Madeline Crowley" userId="S::madelinec@disabilityrightsflorida.org::e2070a52-d9ff-4b3f-8ee1-f5f28f9add29" providerId="AD" clId="Web-{6FB3CF3F-26AF-0F29-E3A3-4D7C8666EF69}" dt="2024-09-12T15:55:40.160" v="628" actId="1076"/>
          <ac:picMkLst>
            <pc:docMk/>
            <pc:sldMk cId="2362282272" sldId="280"/>
            <ac:picMk id="6" creationId="{D3640A9B-BBC1-2897-94B3-998D47811C66}"/>
          </ac:picMkLst>
        </pc:picChg>
      </pc:sldChg>
      <pc:sldChg chg="addSp modSp add mod replId modClrScheme chgLayout">
        <pc:chgData name="Madeline Crowley" userId="S::madelinec@disabilityrightsflorida.org::e2070a52-d9ff-4b3f-8ee1-f5f28f9add29" providerId="AD" clId="Web-{6FB3CF3F-26AF-0F29-E3A3-4D7C8666EF69}" dt="2024-09-12T15:56:46.288" v="633" actId="14100"/>
        <pc:sldMkLst>
          <pc:docMk/>
          <pc:sldMk cId="1170012267" sldId="281"/>
        </pc:sldMkLst>
        <pc:spChg chg="mod">
          <ac:chgData name="Madeline Crowley" userId="S::madelinec@disabilityrightsflorida.org::e2070a52-d9ff-4b3f-8ee1-f5f28f9add29" providerId="AD" clId="Web-{6FB3CF3F-26AF-0F29-E3A3-4D7C8666EF69}" dt="2024-09-12T15:56:39.319" v="631"/>
          <ac:spMkLst>
            <pc:docMk/>
            <pc:sldMk cId="1170012267" sldId="281"/>
            <ac:spMk id="2" creationId="{3DD969F2-5DE4-844A-D0D3-D57DCF35C560}"/>
          </ac:spMkLst>
        </pc:spChg>
        <pc:spChg chg="mod">
          <ac:chgData name="Madeline Crowley" userId="S::madelinec@disabilityrightsflorida.org::e2070a52-d9ff-4b3f-8ee1-f5f28f9add29" providerId="AD" clId="Web-{6FB3CF3F-26AF-0F29-E3A3-4D7C8666EF69}" dt="2024-09-12T15:56:46.288" v="633" actId="14100"/>
          <ac:spMkLst>
            <pc:docMk/>
            <pc:sldMk cId="1170012267" sldId="281"/>
            <ac:spMk id="3" creationId="{3284ACB9-E12E-824D-0D6F-C9EA613F95C4}"/>
          </ac:spMkLst>
        </pc:spChg>
        <pc:spChg chg="mod ord">
          <ac:chgData name="Madeline Crowley" userId="S::madelinec@disabilityrightsflorida.org::e2070a52-d9ff-4b3f-8ee1-f5f28f9add29" providerId="AD" clId="Web-{6FB3CF3F-26AF-0F29-E3A3-4D7C8666EF69}" dt="2024-09-12T15:56:39.319" v="631"/>
          <ac:spMkLst>
            <pc:docMk/>
            <pc:sldMk cId="1170012267" sldId="281"/>
            <ac:spMk id="4" creationId="{07641AC1-47E9-2467-A332-9750D39B0C0B}"/>
          </ac:spMkLst>
        </pc:spChg>
        <pc:picChg chg="add mod">
          <ac:chgData name="Madeline Crowley" userId="S::madelinec@disabilityrightsflorida.org::e2070a52-d9ff-4b3f-8ee1-f5f28f9add29" providerId="AD" clId="Web-{6FB3CF3F-26AF-0F29-E3A3-4D7C8666EF69}" dt="2024-09-12T15:56:43.007" v="632" actId="1076"/>
          <ac:picMkLst>
            <pc:docMk/>
            <pc:sldMk cId="1170012267" sldId="281"/>
            <ac:picMk id="5" creationId="{855F5A4E-13CD-ACCB-E479-02278904A43F}"/>
          </ac:picMkLst>
        </pc:picChg>
      </pc:sldChg>
      <pc:sldChg chg="addSp modSp add replId">
        <pc:chgData name="Madeline Crowley" userId="S::madelinec@disabilityrightsflorida.org::e2070a52-d9ff-4b3f-8ee1-f5f28f9add29" providerId="AD" clId="Web-{6FB3CF3F-26AF-0F29-E3A3-4D7C8666EF69}" dt="2024-09-12T15:58:10.026" v="643" actId="1076"/>
        <pc:sldMkLst>
          <pc:docMk/>
          <pc:sldMk cId="2765570494" sldId="282"/>
        </pc:sldMkLst>
        <pc:spChg chg="mod">
          <ac:chgData name="Madeline Crowley" userId="S::madelinec@disabilityrightsflorida.org::e2070a52-d9ff-4b3f-8ee1-f5f28f9add29" providerId="AD" clId="Web-{6FB3CF3F-26AF-0F29-E3A3-4D7C8666EF69}" dt="2024-09-12T15:23:29.934" v="246" actId="20577"/>
          <ac:spMkLst>
            <pc:docMk/>
            <pc:sldMk cId="2765570494" sldId="282"/>
            <ac:spMk id="2" creationId="{3DD969F2-5DE4-844A-D0D3-D57DCF35C560}"/>
          </ac:spMkLst>
        </pc:spChg>
        <pc:spChg chg="mod">
          <ac:chgData name="Madeline Crowley" userId="S::madelinec@disabilityrightsflorida.org::e2070a52-d9ff-4b3f-8ee1-f5f28f9add29" providerId="AD" clId="Web-{6FB3CF3F-26AF-0F29-E3A3-4D7C8666EF69}" dt="2024-09-12T15:58:02.542" v="640" actId="14100"/>
          <ac:spMkLst>
            <pc:docMk/>
            <pc:sldMk cId="2765570494" sldId="282"/>
            <ac:spMk id="3" creationId="{3284ACB9-E12E-824D-0D6F-C9EA613F95C4}"/>
          </ac:spMkLst>
        </pc:spChg>
        <pc:picChg chg="add mod">
          <ac:chgData name="Madeline Crowley" userId="S::madelinec@disabilityrightsflorida.org::e2070a52-d9ff-4b3f-8ee1-f5f28f9add29" providerId="AD" clId="Web-{6FB3CF3F-26AF-0F29-E3A3-4D7C8666EF69}" dt="2024-09-12T15:58:10.026" v="643" actId="1076"/>
          <ac:picMkLst>
            <pc:docMk/>
            <pc:sldMk cId="2765570494" sldId="282"/>
            <ac:picMk id="5" creationId="{53A8E8F6-2827-A031-C778-4F8FD892F147}"/>
          </ac:picMkLst>
        </pc:picChg>
      </pc:sldChg>
      <pc:sldChg chg="addSp modSp add replId">
        <pc:chgData name="Madeline Crowley" userId="S::madelinec@disabilityrightsflorida.org::e2070a52-d9ff-4b3f-8ee1-f5f28f9add29" providerId="AD" clId="Web-{6FB3CF3F-26AF-0F29-E3A3-4D7C8666EF69}" dt="2024-09-12T15:59:08.513" v="651" actId="1076"/>
        <pc:sldMkLst>
          <pc:docMk/>
          <pc:sldMk cId="4025827458" sldId="283"/>
        </pc:sldMkLst>
        <pc:spChg chg="mod">
          <ac:chgData name="Madeline Crowley" userId="S::madelinec@disabilityrightsflorida.org::e2070a52-d9ff-4b3f-8ee1-f5f28f9add29" providerId="AD" clId="Web-{6FB3CF3F-26AF-0F29-E3A3-4D7C8666EF69}" dt="2024-09-12T15:24:29.530" v="253" actId="20577"/>
          <ac:spMkLst>
            <pc:docMk/>
            <pc:sldMk cId="4025827458" sldId="283"/>
            <ac:spMk id="2" creationId="{3DD969F2-5DE4-844A-D0D3-D57DCF35C560}"/>
          </ac:spMkLst>
        </pc:spChg>
        <pc:spChg chg="mod">
          <ac:chgData name="Madeline Crowley" userId="S::madelinec@disabilityrightsflorida.org::e2070a52-d9ff-4b3f-8ee1-f5f28f9add29" providerId="AD" clId="Web-{6FB3CF3F-26AF-0F29-E3A3-4D7C8666EF69}" dt="2024-09-12T15:58:56.388" v="644" actId="14100"/>
          <ac:spMkLst>
            <pc:docMk/>
            <pc:sldMk cId="4025827458" sldId="283"/>
            <ac:spMk id="3" creationId="{3284ACB9-E12E-824D-0D6F-C9EA613F95C4}"/>
          </ac:spMkLst>
        </pc:spChg>
        <pc:picChg chg="add mod">
          <ac:chgData name="Madeline Crowley" userId="S::madelinec@disabilityrightsflorida.org::e2070a52-d9ff-4b3f-8ee1-f5f28f9add29" providerId="AD" clId="Web-{6FB3CF3F-26AF-0F29-E3A3-4D7C8666EF69}" dt="2024-09-12T15:59:08.513" v="651" actId="1076"/>
          <ac:picMkLst>
            <pc:docMk/>
            <pc:sldMk cId="4025827458" sldId="283"/>
            <ac:picMk id="5" creationId="{841C6830-AA1B-965F-5BB9-CE71D07E4FC3}"/>
          </ac:picMkLst>
        </pc:picChg>
      </pc:sldChg>
      <pc:sldChg chg="addSp modSp add mod replId modClrScheme chgLayout">
        <pc:chgData name="Madeline Crowley" userId="S::madelinec@disabilityrightsflorida.org::e2070a52-d9ff-4b3f-8ee1-f5f28f9add29" providerId="AD" clId="Web-{6FB3CF3F-26AF-0F29-E3A3-4D7C8666EF69}" dt="2024-09-12T16:00:11.079" v="654"/>
        <pc:sldMkLst>
          <pc:docMk/>
          <pc:sldMk cId="102782142" sldId="284"/>
        </pc:sldMkLst>
        <pc:spChg chg="mod">
          <ac:chgData name="Madeline Crowley" userId="S::madelinec@disabilityrightsflorida.org::e2070a52-d9ff-4b3f-8ee1-f5f28f9add29" providerId="AD" clId="Web-{6FB3CF3F-26AF-0F29-E3A3-4D7C8666EF69}" dt="2024-09-12T16:00:11.079" v="654"/>
          <ac:spMkLst>
            <pc:docMk/>
            <pc:sldMk cId="102782142" sldId="284"/>
            <ac:spMk id="2" creationId="{3DD969F2-5DE4-844A-D0D3-D57DCF35C560}"/>
          </ac:spMkLst>
        </pc:spChg>
        <pc:spChg chg="mod">
          <ac:chgData name="Madeline Crowley" userId="S::madelinec@disabilityrightsflorida.org::e2070a52-d9ff-4b3f-8ee1-f5f28f9add29" providerId="AD" clId="Web-{6FB3CF3F-26AF-0F29-E3A3-4D7C8666EF69}" dt="2024-09-12T16:00:11.079" v="654"/>
          <ac:spMkLst>
            <pc:docMk/>
            <pc:sldMk cId="102782142" sldId="284"/>
            <ac:spMk id="3" creationId="{3284ACB9-E12E-824D-0D6F-C9EA613F95C4}"/>
          </ac:spMkLst>
        </pc:spChg>
        <pc:spChg chg="mod ord">
          <ac:chgData name="Madeline Crowley" userId="S::madelinec@disabilityrightsflorida.org::e2070a52-d9ff-4b3f-8ee1-f5f28f9add29" providerId="AD" clId="Web-{6FB3CF3F-26AF-0F29-E3A3-4D7C8666EF69}" dt="2024-09-12T16:00:11.079" v="654"/>
          <ac:spMkLst>
            <pc:docMk/>
            <pc:sldMk cId="102782142" sldId="284"/>
            <ac:spMk id="4" creationId="{07641AC1-47E9-2467-A332-9750D39B0C0B}"/>
          </ac:spMkLst>
        </pc:spChg>
        <pc:picChg chg="add mod">
          <ac:chgData name="Madeline Crowley" userId="S::madelinec@disabilityrightsflorida.org::e2070a52-d9ff-4b3f-8ee1-f5f28f9add29" providerId="AD" clId="Web-{6FB3CF3F-26AF-0F29-E3A3-4D7C8666EF69}" dt="2024-09-12T16:00:11.079" v="654"/>
          <ac:picMkLst>
            <pc:docMk/>
            <pc:sldMk cId="102782142" sldId="284"/>
            <ac:picMk id="5" creationId="{67358893-EB55-68B5-EC3F-140A7C42493C}"/>
          </ac:picMkLst>
        </pc:picChg>
      </pc:sldChg>
      <pc:sldChg chg="modSp new ord">
        <pc:chgData name="Madeline Crowley" userId="S::madelinec@disabilityrightsflorida.org::e2070a52-d9ff-4b3f-8ee1-f5f28f9add29" providerId="AD" clId="Web-{6FB3CF3F-26AF-0F29-E3A3-4D7C8666EF69}" dt="2024-09-12T15:27:01.318" v="263" actId="20577"/>
        <pc:sldMkLst>
          <pc:docMk/>
          <pc:sldMk cId="3483939683" sldId="285"/>
        </pc:sldMkLst>
        <pc:spChg chg="mod">
          <ac:chgData name="Madeline Crowley" userId="S::madelinec@disabilityrightsflorida.org::e2070a52-d9ff-4b3f-8ee1-f5f28f9add29" providerId="AD" clId="Web-{6FB3CF3F-26AF-0F29-E3A3-4D7C8666EF69}" dt="2024-09-12T15:27:01.318" v="263" actId="20577"/>
          <ac:spMkLst>
            <pc:docMk/>
            <pc:sldMk cId="3483939683" sldId="285"/>
            <ac:spMk id="2" creationId="{89652F3B-5CAA-8E4B-50C6-1C342B0062F9}"/>
          </ac:spMkLst>
        </pc:spChg>
      </pc:sldChg>
      <pc:sldChg chg="modSp add ord replId">
        <pc:chgData name="Madeline Crowley" userId="S::madelinec@disabilityrightsflorida.org::e2070a52-d9ff-4b3f-8ee1-f5f28f9add29" providerId="AD" clId="Web-{6FB3CF3F-26AF-0F29-E3A3-4D7C8666EF69}" dt="2024-09-12T15:36:47.782" v="411" actId="20577"/>
        <pc:sldMkLst>
          <pc:docMk/>
          <pc:sldMk cId="3692650564" sldId="286"/>
        </pc:sldMkLst>
        <pc:spChg chg="mod">
          <ac:chgData name="Madeline Crowley" userId="S::madelinec@disabilityrightsflorida.org::e2070a52-d9ff-4b3f-8ee1-f5f28f9add29" providerId="AD" clId="Web-{6FB3CF3F-26AF-0F29-E3A3-4D7C8666EF69}" dt="2024-09-12T15:36:47.782" v="411" actId="20577"/>
          <ac:spMkLst>
            <pc:docMk/>
            <pc:sldMk cId="3692650564" sldId="286"/>
            <ac:spMk id="2" creationId="{89652F3B-5CAA-8E4B-50C6-1C342B0062F9}"/>
          </ac:spMkLst>
        </pc:spChg>
      </pc:sldChg>
      <pc:sldChg chg="modSp add ord replId">
        <pc:chgData name="Madeline Crowley" userId="S::madelinec@disabilityrightsflorida.org::e2070a52-d9ff-4b3f-8ee1-f5f28f9add29" providerId="AD" clId="Web-{6FB3CF3F-26AF-0F29-E3A3-4D7C8666EF69}" dt="2024-09-12T15:40:21.463" v="511" actId="20577"/>
        <pc:sldMkLst>
          <pc:docMk/>
          <pc:sldMk cId="1236070011" sldId="287"/>
        </pc:sldMkLst>
        <pc:spChg chg="mod">
          <ac:chgData name="Madeline Crowley" userId="S::madelinec@disabilityrightsflorida.org::e2070a52-d9ff-4b3f-8ee1-f5f28f9add29" providerId="AD" clId="Web-{6FB3CF3F-26AF-0F29-E3A3-4D7C8666EF69}" dt="2024-09-12T15:40:21.463" v="511" actId="20577"/>
          <ac:spMkLst>
            <pc:docMk/>
            <pc:sldMk cId="1236070011" sldId="287"/>
            <ac:spMk id="2" creationId="{3DD969F2-5DE4-844A-D0D3-D57DCF35C560}"/>
          </ac:spMkLst>
        </pc:spChg>
        <pc:spChg chg="mod">
          <ac:chgData name="Madeline Crowley" userId="S::madelinec@disabilityrightsflorida.org::e2070a52-d9ff-4b3f-8ee1-f5f28f9add29" providerId="AD" clId="Web-{6FB3CF3F-26AF-0F29-E3A3-4D7C8666EF69}" dt="2024-09-12T15:40:15.916" v="505" actId="20577"/>
          <ac:spMkLst>
            <pc:docMk/>
            <pc:sldMk cId="1236070011" sldId="287"/>
            <ac:spMk id="3" creationId="{3284ACB9-E12E-824D-0D6F-C9EA613F95C4}"/>
          </ac:spMkLst>
        </pc:spChg>
      </pc:sldChg>
      <pc:sldChg chg="addSp modSp add replId">
        <pc:chgData name="Madeline Crowley" userId="S::madelinec@disabilityrightsflorida.org::e2070a52-d9ff-4b3f-8ee1-f5f28f9add29" providerId="AD" clId="Web-{6FB3CF3F-26AF-0F29-E3A3-4D7C8666EF69}" dt="2024-09-12T15:48:00.234" v="597" actId="14100"/>
        <pc:sldMkLst>
          <pc:docMk/>
          <pc:sldMk cId="2729875577" sldId="288"/>
        </pc:sldMkLst>
        <pc:spChg chg="mod">
          <ac:chgData name="Madeline Crowley" userId="S::madelinec@disabilityrightsflorida.org::e2070a52-d9ff-4b3f-8ee1-f5f28f9add29" providerId="AD" clId="Web-{6FB3CF3F-26AF-0F29-E3A3-4D7C8666EF69}" dt="2024-09-12T15:36:42.313" v="409" actId="20577"/>
          <ac:spMkLst>
            <pc:docMk/>
            <pc:sldMk cId="2729875577" sldId="288"/>
            <ac:spMk id="2" creationId="{3DD969F2-5DE4-844A-D0D3-D57DCF35C560}"/>
          </ac:spMkLst>
        </pc:spChg>
        <pc:spChg chg="mod">
          <ac:chgData name="Madeline Crowley" userId="S::madelinec@disabilityrightsflorida.org::e2070a52-d9ff-4b3f-8ee1-f5f28f9add29" providerId="AD" clId="Web-{6FB3CF3F-26AF-0F29-E3A3-4D7C8666EF69}" dt="2024-09-12T15:48:00.234" v="597" actId="14100"/>
          <ac:spMkLst>
            <pc:docMk/>
            <pc:sldMk cId="2729875577" sldId="288"/>
            <ac:spMk id="3" creationId="{3284ACB9-E12E-824D-0D6F-C9EA613F95C4}"/>
          </ac:spMkLst>
        </pc:spChg>
        <pc:picChg chg="add mod">
          <ac:chgData name="Madeline Crowley" userId="S::madelinec@disabilityrightsflorida.org::e2070a52-d9ff-4b3f-8ee1-f5f28f9add29" providerId="AD" clId="Web-{6FB3CF3F-26AF-0F29-E3A3-4D7C8666EF69}" dt="2024-09-12T15:47:56.296" v="596" actId="1076"/>
          <ac:picMkLst>
            <pc:docMk/>
            <pc:sldMk cId="2729875577" sldId="288"/>
            <ac:picMk id="5" creationId="{8F0BEB1C-3386-587C-31DB-720DAEC73A5F}"/>
          </ac:picMkLst>
        </pc:picChg>
      </pc:sldChg>
      <pc:sldChg chg="addSp modSp add mod replId modClrScheme chgLayout">
        <pc:chgData name="Madeline Crowley" userId="S::madelinec@disabilityrightsflorida.org::e2070a52-d9ff-4b3f-8ee1-f5f28f9add29" providerId="AD" clId="Web-{6FB3CF3F-26AF-0F29-E3A3-4D7C8666EF69}" dt="2024-09-12T15:48:38.532" v="599"/>
        <pc:sldMkLst>
          <pc:docMk/>
          <pc:sldMk cId="1069301763" sldId="289"/>
        </pc:sldMkLst>
        <pc:spChg chg="mod">
          <ac:chgData name="Madeline Crowley" userId="S::madelinec@disabilityrightsflorida.org::e2070a52-d9ff-4b3f-8ee1-f5f28f9add29" providerId="AD" clId="Web-{6FB3CF3F-26AF-0F29-E3A3-4D7C8666EF69}" dt="2024-09-12T15:48:38.532" v="599"/>
          <ac:spMkLst>
            <pc:docMk/>
            <pc:sldMk cId="1069301763" sldId="289"/>
            <ac:spMk id="2" creationId="{3DD969F2-5DE4-844A-D0D3-D57DCF35C560}"/>
          </ac:spMkLst>
        </pc:spChg>
        <pc:spChg chg="mod">
          <ac:chgData name="Madeline Crowley" userId="S::madelinec@disabilityrightsflorida.org::e2070a52-d9ff-4b3f-8ee1-f5f28f9add29" providerId="AD" clId="Web-{6FB3CF3F-26AF-0F29-E3A3-4D7C8666EF69}" dt="2024-09-12T15:48:38.532" v="599"/>
          <ac:spMkLst>
            <pc:docMk/>
            <pc:sldMk cId="1069301763" sldId="289"/>
            <ac:spMk id="3" creationId="{3284ACB9-E12E-824D-0D6F-C9EA613F95C4}"/>
          </ac:spMkLst>
        </pc:spChg>
        <pc:spChg chg="mod ord">
          <ac:chgData name="Madeline Crowley" userId="S::madelinec@disabilityrightsflorida.org::e2070a52-d9ff-4b3f-8ee1-f5f28f9add29" providerId="AD" clId="Web-{6FB3CF3F-26AF-0F29-E3A3-4D7C8666EF69}" dt="2024-09-12T15:48:38.532" v="599"/>
          <ac:spMkLst>
            <pc:docMk/>
            <pc:sldMk cId="1069301763" sldId="289"/>
            <ac:spMk id="4" creationId="{07641AC1-47E9-2467-A332-9750D39B0C0B}"/>
          </ac:spMkLst>
        </pc:spChg>
        <pc:picChg chg="add mod">
          <ac:chgData name="Madeline Crowley" userId="S::madelinec@disabilityrightsflorida.org::e2070a52-d9ff-4b3f-8ee1-f5f28f9add29" providerId="AD" clId="Web-{6FB3CF3F-26AF-0F29-E3A3-4D7C8666EF69}" dt="2024-09-12T15:48:38.532" v="599"/>
          <ac:picMkLst>
            <pc:docMk/>
            <pc:sldMk cId="1069301763" sldId="289"/>
            <ac:picMk id="5" creationId="{7F44C3E5-4F1A-1673-E673-54CFC9C4CC86}"/>
          </ac:picMkLst>
        </pc:picChg>
      </pc:sldChg>
      <pc:sldChg chg="addSp delSp modSp add replId">
        <pc:chgData name="Madeline Crowley" userId="S::madelinec@disabilityrightsflorida.org::e2070a52-d9ff-4b3f-8ee1-f5f28f9add29" providerId="AD" clId="Web-{6FB3CF3F-26AF-0F29-E3A3-4D7C8666EF69}" dt="2024-09-12T15:49:23.972" v="604" actId="1076"/>
        <pc:sldMkLst>
          <pc:docMk/>
          <pc:sldMk cId="850205915" sldId="290"/>
        </pc:sldMkLst>
        <pc:spChg chg="mod">
          <ac:chgData name="Madeline Crowley" userId="S::madelinec@disabilityrightsflorida.org::e2070a52-d9ff-4b3f-8ee1-f5f28f9add29" providerId="AD" clId="Web-{6FB3CF3F-26AF-0F29-E3A3-4D7C8666EF69}" dt="2024-09-12T15:36:38.031" v="407" actId="20577"/>
          <ac:spMkLst>
            <pc:docMk/>
            <pc:sldMk cId="850205915" sldId="290"/>
            <ac:spMk id="2" creationId="{3DD969F2-5DE4-844A-D0D3-D57DCF35C560}"/>
          </ac:spMkLst>
        </pc:spChg>
        <pc:spChg chg="mod">
          <ac:chgData name="Madeline Crowley" userId="S::madelinec@disabilityrightsflorida.org::e2070a52-d9ff-4b3f-8ee1-f5f28f9add29" providerId="AD" clId="Web-{6FB3CF3F-26AF-0F29-E3A3-4D7C8666EF69}" dt="2024-09-12T15:49:21.862" v="603" actId="14100"/>
          <ac:spMkLst>
            <pc:docMk/>
            <pc:sldMk cId="850205915" sldId="290"/>
            <ac:spMk id="3" creationId="{3284ACB9-E12E-824D-0D6F-C9EA613F95C4}"/>
          </ac:spMkLst>
        </pc:spChg>
        <pc:picChg chg="add del mod">
          <ac:chgData name="Madeline Crowley" userId="S::madelinec@disabilityrightsflorida.org::e2070a52-d9ff-4b3f-8ee1-f5f28f9add29" providerId="AD" clId="Web-{6FB3CF3F-26AF-0F29-E3A3-4D7C8666EF69}" dt="2024-09-12T15:49:11.205" v="601"/>
          <ac:picMkLst>
            <pc:docMk/>
            <pc:sldMk cId="850205915" sldId="290"/>
            <ac:picMk id="5" creationId="{A44C2E42-872C-15AD-5D4A-520341C384D8}"/>
          </ac:picMkLst>
        </pc:picChg>
        <pc:picChg chg="add mod">
          <ac:chgData name="Madeline Crowley" userId="S::madelinec@disabilityrightsflorida.org::e2070a52-d9ff-4b3f-8ee1-f5f28f9add29" providerId="AD" clId="Web-{6FB3CF3F-26AF-0F29-E3A3-4D7C8666EF69}" dt="2024-09-12T15:49:23.972" v="604" actId="1076"/>
          <ac:picMkLst>
            <pc:docMk/>
            <pc:sldMk cId="850205915" sldId="290"/>
            <ac:picMk id="6" creationId="{E4F859BC-797C-8A14-4AD3-F39C88000285}"/>
          </ac:picMkLst>
        </pc:picChg>
      </pc:sldChg>
      <pc:sldChg chg="addSp modSp new">
        <pc:chgData name="Madeline Crowley" userId="S::madelinec@disabilityrightsflorida.org::e2070a52-d9ff-4b3f-8ee1-f5f28f9add29" providerId="AD" clId="Web-{6FB3CF3F-26AF-0F29-E3A3-4D7C8666EF69}" dt="2024-09-12T15:50:50.335" v="612" actId="20577"/>
        <pc:sldMkLst>
          <pc:docMk/>
          <pc:sldMk cId="2799081421" sldId="291"/>
        </pc:sldMkLst>
        <pc:spChg chg="mod">
          <ac:chgData name="Madeline Crowley" userId="S::madelinec@disabilityrightsflorida.org::e2070a52-d9ff-4b3f-8ee1-f5f28f9add29" providerId="AD" clId="Web-{6FB3CF3F-26AF-0F29-E3A3-4D7C8666EF69}" dt="2024-09-12T15:36:35.562" v="406" actId="20577"/>
          <ac:spMkLst>
            <pc:docMk/>
            <pc:sldMk cId="2799081421" sldId="291"/>
            <ac:spMk id="2" creationId="{7949B079-37FD-B232-863F-F5EA87CC55AB}"/>
          </ac:spMkLst>
        </pc:spChg>
        <pc:spChg chg="mod">
          <ac:chgData name="Madeline Crowley" userId="S::madelinec@disabilityrightsflorida.org::e2070a52-d9ff-4b3f-8ee1-f5f28f9add29" providerId="AD" clId="Web-{6FB3CF3F-26AF-0F29-E3A3-4D7C8666EF69}" dt="2024-09-12T15:50:50.335" v="612" actId="20577"/>
          <ac:spMkLst>
            <pc:docMk/>
            <pc:sldMk cId="2799081421" sldId="291"/>
            <ac:spMk id="3" creationId="{29081853-094E-EF50-A50B-C3FDA8BCB15D}"/>
          </ac:spMkLst>
        </pc:spChg>
        <pc:picChg chg="add mod">
          <ac:chgData name="Madeline Crowley" userId="S::madelinec@disabilityrightsflorida.org::e2070a52-d9ff-4b3f-8ee1-f5f28f9add29" providerId="AD" clId="Web-{6FB3CF3F-26AF-0F29-E3A3-4D7C8666EF69}" dt="2024-09-12T15:50:43.975" v="611" actId="1076"/>
          <ac:picMkLst>
            <pc:docMk/>
            <pc:sldMk cId="2799081421" sldId="291"/>
            <ac:picMk id="5" creationId="{992B2927-D89D-E2DD-40F2-5FD2B2ABED5E}"/>
          </ac:picMkLst>
        </pc:picChg>
      </pc:sldChg>
      <pc:sldChg chg="modSp add replId">
        <pc:chgData name="Madeline Crowley" userId="S::madelinec@disabilityrightsflorida.org::e2070a52-d9ff-4b3f-8ee1-f5f28f9add29" providerId="AD" clId="Web-{6FB3CF3F-26AF-0F29-E3A3-4D7C8666EF69}" dt="2024-09-12T15:38:12.848" v="439" actId="20577"/>
        <pc:sldMkLst>
          <pc:docMk/>
          <pc:sldMk cId="3744827097" sldId="292"/>
        </pc:sldMkLst>
        <pc:spChg chg="mod">
          <ac:chgData name="Madeline Crowley" userId="S::madelinec@disabilityrightsflorida.org::e2070a52-d9ff-4b3f-8ee1-f5f28f9add29" providerId="AD" clId="Web-{6FB3CF3F-26AF-0F29-E3A3-4D7C8666EF69}" dt="2024-09-12T15:38:12.848" v="439" actId="20577"/>
          <ac:spMkLst>
            <pc:docMk/>
            <pc:sldMk cId="3744827097" sldId="292"/>
            <ac:spMk id="2" creationId="{7949B079-37FD-B232-863F-F5EA87CC55AB}"/>
          </ac:spMkLst>
        </pc:spChg>
        <pc:spChg chg="mod">
          <ac:chgData name="Madeline Crowley" userId="S::madelinec@disabilityrightsflorida.org::e2070a52-d9ff-4b3f-8ee1-f5f28f9add29" providerId="AD" clId="Web-{6FB3CF3F-26AF-0F29-E3A3-4D7C8666EF69}" dt="2024-09-12T15:37:21.330" v="420" actId="20577"/>
          <ac:spMkLst>
            <pc:docMk/>
            <pc:sldMk cId="3744827097" sldId="292"/>
            <ac:spMk id="3" creationId="{29081853-094E-EF50-A50B-C3FDA8BCB15D}"/>
          </ac:spMkLst>
        </pc:spChg>
      </pc:sldChg>
      <pc:sldChg chg="add replId">
        <pc:chgData name="Madeline Crowley" userId="S::madelinec@disabilityrightsflorida.org::e2070a52-d9ff-4b3f-8ee1-f5f28f9add29" providerId="AD" clId="Web-{6FB3CF3F-26AF-0F29-E3A3-4D7C8666EF69}" dt="2024-09-12T15:37:26.408" v="421"/>
        <pc:sldMkLst>
          <pc:docMk/>
          <pc:sldMk cId="665931150" sldId="293"/>
        </pc:sldMkLst>
      </pc:sldChg>
      <pc:sldChg chg="modSp add replId">
        <pc:chgData name="Madeline Crowley" userId="S::madelinec@disabilityrightsflorida.org::e2070a52-d9ff-4b3f-8ee1-f5f28f9add29" providerId="AD" clId="Web-{6FB3CF3F-26AF-0F29-E3A3-4D7C8666EF69}" dt="2024-09-12T15:51:06.304" v="615" actId="20577"/>
        <pc:sldMkLst>
          <pc:docMk/>
          <pc:sldMk cId="3619577268" sldId="294"/>
        </pc:sldMkLst>
        <pc:spChg chg="mod">
          <ac:chgData name="Madeline Crowley" userId="S::madelinec@disabilityrightsflorida.org::e2070a52-d9ff-4b3f-8ee1-f5f28f9add29" providerId="AD" clId="Web-{6FB3CF3F-26AF-0F29-E3A3-4D7C8666EF69}" dt="2024-09-12T15:51:06.304" v="615" actId="20577"/>
          <ac:spMkLst>
            <pc:docMk/>
            <pc:sldMk cId="3619577268" sldId="294"/>
            <ac:spMk id="3" creationId="{29081853-094E-EF50-A50B-C3FDA8BCB15D}"/>
          </ac:spMkLst>
        </pc:spChg>
      </pc:sldChg>
      <pc:sldChg chg="addSp modSp add replId">
        <pc:chgData name="Madeline Crowley" userId="S::madelinec@disabilityrightsflorida.org::e2070a52-d9ff-4b3f-8ee1-f5f28f9add29" providerId="AD" clId="Web-{6FB3CF3F-26AF-0F29-E3A3-4D7C8666EF69}" dt="2024-09-12T15:50:11.271" v="608" actId="14100"/>
        <pc:sldMkLst>
          <pc:docMk/>
          <pc:sldMk cId="2372459366" sldId="295"/>
        </pc:sldMkLst>
        <pc:spChg chg="mod">
          <ac:chgData name="Madeline Crowley" userId="S::madelinec@disabilityrightsflorida.org::e2070a52-d9ff-4b3f-8ee1-f5f28f9add29" providerId="AD" clId="Web-{6FB3CF3F-26AF-0F29-E3A3-4D7C8666EF69}" dt="2024-09-12T15:50:11.271" v="608" actId="14100"/>
          <ac:spMkLst>
            <pc:docMk/>
            <pc:sldMk cId="2372459366" sldId="295"/>
            <ac:spMk id="3" creationId="{3284ACB9-E12E-824D-0D6F-C9EA613F95C4}"/>
          </ac:spMkLst>
        </pc:spChg>
        <pc:picChg chg="add mod">
          <ac:chgData name="Madeline Crowley" userId="S::madelinec@disabilityrightsflorida.org::e2070a52-d9ff-4b3f-8ee1-f5f28f9add29" providerId="AD" clId="Web-{6FB3CF3F-26AF-0F29-E3A3-4D7C8666EF69}" dt="2024-09-12T15:50:08.520" v="607" actId="1076"/>
          <ac:picMkLst>
            <pc:docMk/>
            <pc:sldMk cId="2372459366" sldId="295"/>
            <ac:picMk id="5" creationId="{47C0CC25-7036-82DB-4373-69C1E2F50BC4}"/>
          </ac:picMkLst>
        </pc:picChg>
      </pc:sldChg>
      <pc:sldChg chg="modSp add replId">
        <pc:chgData name="Madeline Crowley" userId="S::madelinec@disabilityrightsflorida.org::e2070a52-d9ff-4b3f-8ee1-f5f28f9add29" providerId="AD" clId="Web-{6FB3CF3F-26AF-0F29-E3A3-4D7C8666EF69}" dt="2024-09-12T15:45:56.150" v="589" actId="20577"/>
        <pc:sldMkLst>
          <pc:docMk/>
          <pc:sldMk cId="3758388101" sldId="296"/>
        </pc:sldMkLst>
        <pc:spChg chg="mod">
          <ac:chgData name="Madeline Crowley" userId="S::madelinec@disabilityrightsflorida.org::e2070a52-d9ff-4b3f-8ee1-f5f28f9add29" providerId="AD" clId="Web-{6FB3CF3F-26AF-0F29-E3A3-4D7C8666EF69}" dt="2024-09-12T15:45:08.195" v="578" actId="14100"/>
          <ac:spMkLst>
            <pc:docMk/>
            <pc:sldMk cId="3758388101" sldId="296"/>
            <ac:spMk id="2" creationId="{3DD969F2-5DE4-844A-D0D3-D57DCF35C560}"/>
          </ac:spMkLst>
        </pc:spChg>
        <pc:spChg chg="mod">
          <ac:chgData name="Madeline Crowley" userId="S::madelinec@disabilityrightsflorida.org::e2070a52-d9ff-4b3f-8ee1-f5f28f9add29" providerId="AD" clId="Web-{6FB3CF3F-26AF-0F29-E3A3-4D7C8666EF69}" dt="2024-09-12T15:45:56.150" v="589" actId="20577"/>
          <ac:spMkLst>
            <pc:docMk/>
            <pc:sldMk cId="3758388101" sldId="296"/>
            <ac:spMk id="3" creationId="{3284ACB9-E12E-824D-0D6F-C9EA613F95C4}"/>
          </ac:spMkLst>
        </pc:spChg>
      </pc:sldChg>
      <pc:sldChg chg="addSp delSp modSp new">
        <pc:chgData name="Madeline Crowley" userId="S::madelinec@disabilityrightsflorida.org::e2070a52-d9ff-4b3f-8ee1-f5f28f9add29" providerId="AD" clId="Web-{6FB3CF3F-26AF-0F29-E3A3-4D7C8666EF69}" dt="2024-09-12T16:12:44.175" v="1042" actId="1076"/>
        <pc:sldMkLst>
          <pc:docMk/>
          <pc:sldMk cId="1746562889" sldId="297"/>
        </pc:sldMkLst>
        <pc:spChg chg="mod">
          <ac:chgData name="Madeline Crowley" userId="S::madelinec@disabilityrightsflorida.org::e2070a52-d9ff-4b3f-8ee1-f5f28f9add29" providerId="AD" clId="Web-{6FB3CF3F-26AF-0F29-E3A3-4D7C8666EF69}" dt="2024-09-12T16:12:35.502" v="1038" actId="14100"/>
          <ac:spMkLst>
            <pc:docMk/>
            <pc:sldMk cId="1746562889" sldId="297"/>
            <ac:spMk id="2" creationId="{4E837928-0231-3340-933A-D06459D7F82D}"/>
          </ac:spMkLst>
        </pc:spChg>
        <pc:spChg chg="del mod">
          <ac:chgData name="Madeline Crowley" userId="S::madelinec@disabilityrightsflorida.org::e2070a52-d9ff-4b3f-8ee1-f5f28f9add29" providerId="AD" clId="Web-{6FB3CF3F-26AF-0F29-E3A3-4D7C8666EF69}" dt="2024-09-12T16:12:19.955" v="1030"/>
          <ac:spMkLst>
            <pc:docMk/>
            <pc:sldMk cId="1746562889" sldId="297"/>
            <ac:spMk id="3" creationId="{A1D19391-0B97-ECC3-8DCC-556C6C3072B3}"/>
          </ac:spMkLst>
        </pc:spChg>
        <pc:picChg chg="add mod ord">
          <ac:chgData name="Madeline Crowley" userId="S::madelinec@disabilityrightsflorida.org::e2070a52-d9ff-4b3f-8ee1-f5f28f9add29" providerId="AD" clId="Web-{6FB3CF3F-26AF-0F29-E3A3-4D7C8666EF69}" dt="2024-09-12T16:12:44.175" v="1042" actId="1076"/>
          <ac:picMkLst>
            <pc:docMk/>
            <pc:sldMk cId="1746562889" sldId="297"/>
            <ac:picMk id="5" creationId="{C6381FBB-A61A-5F41-CC7C-216146777A38}"/>
          </ac:picMkLst>
        </pc:picChg>
      </pc:sldChg>
      <pc:sldChg chg="addSp delSp modSp add replId">
        <pc:chgData name="Madeline Crowley" userId="S::madelinec@disabilityrightsflorida.org::e2070a52-d9ff-4b3f-8ee1-f5f28f9add29" providerId="AD" clId="Web-{6FB3CF3F-26AF-0F29-E3A3-4D7C8666EF69}" dt="2024-09-12T16:11:29.375" v="1025" actId="1076"/>
        <pc:sldMkLst>
          <pc:docMk/>
          <pc:sldMk cId="754829542" sldId="298"/>
        </pc:sldMkLst>
        <pc:spChg chg="mod">
          <ac:chgData name="Madeline Crowley" userId="S::madelinec@disabilityrightsflorida.org::e2070a52-d9ff-4b3f-8ee1-f5f28f9add29" providerId="AD" clId="Web-{6FB3CF3F-26AF-0F29-E3A3-4D7C8666EF69}" dt="2024-09-12T16:04:00.042" v="688" actId="20577"/>
          <ac:spMkLst>
            <pc:docMk/>
            <pc:sldMk cId="754829542" sldId="298"/>
            <ac:spMk id="2" creationId="{3DD969F2-5DE4-844A-D0D3-D57DCF35C560}"/>
          </ac:spMkLst>
        </pc:spChg>
        <pc:spChg chg="del">
          <ac:chgData name="Madeline Crowley" userId="S::madelinec@disabilityrightsflorida.org::e2070a52-d9ff-4b3f-8ee1-f5f28f9add29" providerId="AD" clId="Web-{6FB3CF3F-26AF-0F29-E3A3-4D7C8666EF69}" dt="2024-09-12T16:03:52.792" v="676"/>
          <ac:spMkLst>
            <pc:docMk/>
            <pc:sldMk cId="754829542" sldId="298"/>
            <ac:spMk id="3" creationId="{3284ACB9-E12E-824D-0D6F-C9EA613F95C4}"/>
          </ac:spMkLst>
        </pc:spChg>
        <pc:spChg chg="add mod">
          <ac:chgData name="Madeline Crowley" userId="S::madelinec@disabilityrightsflorida.org::e2070a52-d9ff-4b3f-8ee1-f5f28f9add29" providerId="AD" clId="Web-{6FB3CF3F-26AF-0F29-E3A3-4D7C8666EF69}" dt="2024-09-12T16:05:36.468" v="828" actId="20577"/>
          <ac:spMkLst>
            <pc:docMk/>
            <pc:sldMk cId="754829542" sldId="298"/>
            <ac:spMk id="6" creationId="{F0DD4895-7CB2-A3B3-F617-7E956123F024}"/>
          </ac:spMkLst>
        </pc:spChg>
        <pc:picChg chg="add mod">
          <ac:chgData name="Madeline Crowley" userId="S::madelinec@disabilityrightsflorida.org::e2070a52-d9ff-4b3f-8ee1-f5f28f9add29" providerId="AD" clId="Web-{6FB3CF3F-26AF-0F29-E3A3-4D7C8666EF69}" dt="2024-09-12T16:10:35.716" v="948" actId="1076"/>
          <ac:picMkLst>
            <pc:docMk/>
            <pc:sldMk cId="754829542" sldId="298"/>
            <ac:picMk id="7" creationId="{1373B991-19E6-620C-9FEF-CE4189E23CEB}"/>
          </ac:picMkLst>
        </pc:picChg>
        <pc:picChg chg="add mod">
          <ac:chgData name="Madeline Crowley" userId="S::madelinec@disabilityrightsflorida.org::e2070a52-d9ff-4b3f-8ee1-f5f28f9add29" providerId="AD" clId="Web-{6FB3CF3F-26AF-0F29-E3A3-4D7C8666EF69}" dt="2024-09-12T16:11:29.375" v="1025" actId="1076"/>
          <ac:picMkLst>
            <pc:docMk/>
            <pc:sldMk cId="754829542" sldId="298"/>
            <ac:picMk id="8" creationId="{45B57A18-7A5F-E695-540A-182788C88B10}"/>
          </ac:picMkLst>
        </pc:picChg>
      </pc:sldChg>
      <pc:sldChg chg="modSp add replId">
        <pc:chgData name="Madeline Crowley" userId="S::madelinec@disabilityrightsflorida.org::e2070a52-d9ff-4b3f-8ee1-f5f28f9add29" providerId="AD" clId="Web-{6FB3CF3F-26AF-0F29-E3A3-4D7C8666EF69}" dt="2024-09-12T16:08:56.196" v="941" actId="20577"/>
        <pc:sldMkLst>
          <pc:docMk/>
          <pc:sldMk cId="1892801836" sldId="299"/>
        </pc:sldMkLst>
        <pc:spChg chg="mod">
          <ac:chgData name="Madeline Crowley" userId="S::madelinec@disabilityrightsflorida.org::e2070a52-d9ff-4b3f-8ee1-f5f28f9add29" providerId="AD" clId="Web-{6FB3CF3F-26AF-0F29-E3A3-4D7C8666EF69}" dt="2024-09-12T16:06:00.016" v="843" actId="20577"/>
          <ac:spMkLst>
            <pc:docMk/>
            <pc:sldMk cId="1892801836" sldId="299"/>
            <ac:spMk id="2" creationId="{3DD969F2-5DE4-844A-D0D3-D57DCF35C560}"/>
          </ac:spMkLst>
        </pc:spChg>
        <pc:spChg chg="mod">
          <ac:chgData name="Madeline Crowley" userId="S::madelinec@disabilityrightsflorida.org::e2070a52-d9ff-4b3f-8ee1-f5f28f9add29" providerId="AD" clId="Web-{6FB3CF3F-26AF-0F29-E3A3-4D7C8666EF69}" dt="2024-09-12T16:08:56.196" v="941" actId="20577"/>
          <ac:spMkLst>
            <pc:docMk/>
            <pc:sldMk cId="1892801836" sldId="299"/>
            <ac:spMk id="3" creationId="{3284ACB9-E12E-824D-0D6F-C9EA613F95C4}"/>
          </ac:spMkLst>
        </pc:spChg>
      </pc:sldChg>
    </pc:docChg>
  </pc:docChgLst>
  <pc:docChgLst>
    <pc:chgData name="Madeline Crowley" userId="S::madelinec@disabilityrightsflorida.org::e2070a52-d9ff-4b3f-8ee1-f5f28f9add29" providerId="AD" clId="Web-{F1331171-86A3-810C-DE44-624E5845B7DB}"/>
    <pc:docChg chg="addSld delSld modSld sldOrd">
      <pc:chgData name="Madeline Crowley" userId="S::madelinec@disabilityrightsflorida.org::e2070a52-d9ff-4b3f-8ee1-f5f28f9add29" providerId="AD" clId="Web-{F1331171-86A3-810C-DE44-624E5845B7DB}" dt="2024-09-16T15:46:03.196" v="612"/>
      <pc:docMkLst>
        <pc:docMk/>
      </pc:docMkLst>
      <pc:sldChg chg="modSp">
        <pc:chgData name="Madeline Crowley" userId="S::madelinec@disabilityrightsflorida.org::e2070a52-d9ff-4b3f-8ee1-f5f28f9add29" providerId="AD" clId="Web-{F1331171-86A3-810C-DE44-624E5845B7DB}" dt="2024-09-16T15:43:10.085" v="585"/>
        <pc:sldMkLst>
          <pc:docMk/>
          <pc:sldMk cId="3517282550" sldId="260"/>
        </pc:sldMkLst>
        <pc:picChg chg="mod ord">
          <ac:chgData name="Madeline Crowley" userId="S::madelinec@disabilityrightsflorida.org::e2070a52-d9ff-4b3f-8ee1-f5f28f9add29" providerId="AD" clId="Web-{F1331171-86A3-810C-DE44-624E5845B7DB}" dt="2024-09-16T15:43:10.085" v="585"/>
          <ac:picMkLst>
            <pc:docMk/>
            <pc:sldMk cId="3517282550" sldId="260"/>
            <ac:picMk id="5" creationId="{3E0587D5-F3C9-F1D2-7BB5-859463254263}"/>
          </ac:picMkLst>
        </pc:picChg>
      </pc:sldChg>
      <pc:sldChg chg="modSp">
        <pc:chgData name="Madeline Crowley" userId="S::madelinec@disabilityrightsflorida.org::e2070a52-d9ff-4b3f-8ee1-f5f28f9add29" providerId="AD" clId="Web-{F1331171-86A3-810C-DE44-624E5845B7DB}" dt="2024-09-16T15:45:07.930" v="608"/>
        <pc:sldMkLst>
          <pc:docMk/>
          <pc:sldMk cId="628534559" sldId="266"/>
        </pc:sldMkLst>
        <pc:spChg chg="mod">
          <ac:chgData name="Madeline Crowley" userId="S::madelinec@disabilityrightsflorida.org::e2070a52-d9ff-4b3f-8ee1-f5f28f9add29" providerId="AD" clId="Web-{F1331171-86A3-810C-DE44-624E5845B7DB}" dt="2024-09-16T15:24:22.526" v="433" actId="20577"/>
          <ac:spMkLst>
            <pc:docMk/>
            <pc:sldMk cId="628534559" sldId="266"/>
            <ac:spMk id="2" creationId="{E2D7CECB-A37F-48C6-F867-B51A2242DDDA}"/>
          </ac:spMkLst>
        </pc:spChg>
        <pc:picChg chg="mod ord">
          <ac:chgData name="Madeline Crowley" userId="S::madelinec@disabilityrightsflorida.org::e2070a52-d9ff-4b3f-8ee1-f5f28f9add29" providerId="AD" clId="Web-{F1331171-86A3-810C-DE44-624E5845B7DB}" dt="2024-09-16T15:45:07.930" v="608"/>
          <ac:picMkLst>
            <pc:docMk/>
            <pc:sldMk cId="628534559" sldId="266"/>
            <ac:picMk id="6" creationId="{EA287084-DA92-20B6-236B-B98D4D8E28C6}"/>
          </ac:picMkLst>
        </pc:picChg>
      </pc:sldChg>
      <pc:sldChg chg="modSp del">
        <pc:chgData name="Madeline Crowley" userId="S::madelinec@disabilityrightsflorida.org::e2070a52-d9ff-4b3f-8ee1-f5f28f9add29" providerId="AD" clId="Web-{F1331171-86A3-810C-DE44-624E5845B7DB}" dt="2024-09-16T15:22:10.931" v="417"/>
        <pc:sldMkLst>
          <pc:docMk/>
          <pc:sldMk cId="1288663297" sldId="270"/>
        </pc:sldMkLst>
        <pc:spChg chg="mod">
          <ac:chgData name="Madeline Crowley" userId="S::madelinec@disabilityrightsflorida.org::e2070a52-d9ff-4b3f-8ee1-f5f28f9add29" providerId="AD" clId="Web-{F1331171-86A3-810C-DE44-624E5845B7DB}" dt="2024-09-16T15:21:34.462" v="344" actId="20577"/>
          <ac:spMkLst>
            <pc:docMk/>
            <pc:sldMk cId="1288663297" sldId="270"/>
            <ac:spMk id="3" creationId="{3284ACB9-E12E-824D-0D6F-C9EA613F95C4}"/>
          </ac:spMkLst>
        </pc:spChg>
      </pc:sldChg>
      <pc:sldChg chg="modSp">
        <pc:chgData name="Madeline Crowley" userId="S::madelinec@disabilityrightsflorida.org::e2070a52-d9ff-4b3f-8ee1-f5f28f9add29" providerId="AD" clId="Web-{F1331171-86A3-810C-DE44-624E5845B7DB}" dt="2024-09-16T15:17:22.758" v="226" actId="20577"/>
        <pc:sldMkLst>
          <pc:docMk/>
          <pc:sldMk cId="578147900" sldId="274"/>
        </pc:sldMkLst>
        <pc:spChg chg="mod">
          <ac:chgData name="Madeline Crowley" userId="S::madelinec@disabilityrightsflorida.org::e2070a52-d9ff-4b3f-8ee1-f5f28f9add29" providerId="AD" clId="Web-{F1331171-86A3-810C-DE44-624E5845B7DB}" dt="2024-09-16T15:17:22.758" v="226" actId="20577"/>
          <ac:spMkLst>
            <pc:docMk/>
            <pc:sldMk cId="578147900" sldId="274"/>
            <ac:spMk id="3" creationId="{3284ACB9-E12E-824D-0D6F-C9EA613F95C4}"/>
          </ac:spMkLst>
        </pc:spChg>
      </pc:sldChg>
      <pc:sldChg chg="modSp">
        <pc:chgData name="Madeline Crowley" userId="S::madelinec@disabilityrightsflorida.org::e2070a52-d9ff-4b3f-8ee1-f5f28f9add29" providerId="AD" clId="Web-{F1331171-86A3-810C-DE44-624E5845B7DB}" dt="2024-09-16T15:19:57.602" v="304" actId="20577"/>
        <pc:sldMkLst>
          <pc:docMk/>
          <pc:sldMk cId="780431144" sldId="275"/>
        </pc:sldMkLst>
        <pc:spChg chg="mod">
          <ac:chgData name="Madeline Crowley" userId="S::madelinec@disabilityrightsflorida.org::e2070a52-d9ff-4b3f-8ee1-f5f28f9add29" providerId="AD" clId="Web-{F1331171-86A3-810C-DE44-624E5845B7DB}" dt="2024-09-16T15:19:57.602" v="304" actId="20577"/>
          <ac:spMkLst>
            <pc:docMk/>
            <pc:sldMk cId="780431144" sldId="275"/>
            <ac:spMk id="3" creationId="{3284ACB9-E12E-824D-0D6F-C9EA613F95C4}"/>
          </ac:spMkLst>
        </pc:spChg>
      </pc:sldChg>
      <pc:sldChg chg="modSp">
        <pc:chgData name="Madeline Crowley" userId="S::madelinec@disabilityrightsflorida.org::e2070a52-d9ff-4b3f-8ee1-f5f28f9add29" providerId="AD" clId="Web-{F1331171-86A3-810C-DE44-624E5845B7DB}" dt="2024-09-16T15:09:33.474" v="64" actId="20577"/>
        <pc:sldMkLst>
          <pc:docMk/>
          <pc:sldMk cId="637876713" sldId="276"/>
        </pc:sldMkLst>
        <pc:spChg chg="mod">
          <ac:chgData name="Madeline Crowley" userId="S::madelinec@disabilityrightsflorida.org::e2070a52-d9ff-4b3f-8ee1-f5f28f9add29" providerId="AD" clId="Web-{F1331171-86A3-810C-DE44-624E5845B7DB}" dt="2024-09-16T15:09:33.474" v="64" actId="20577"/>
          <ac:spMkLst>
            <pc:docMk/>
            <pc:sldMk cId="637876713" sldId="276"/>
            <ac:spMk id="3" creationId="{3284ACB9-E12E-824D-0D6F-C9EA613F95C4}"/>
          </ac:spMkLst>
        </pc:spChg>
      </pc:sldChg>
      <pc:sldChg chg="modSp">
        <pc:chgData name="Madeline Crowley" userId="S::madelinec@disabilityrightsflorida.org::e2070a52-d9ff-4b3f-8ee1-f5f28f9add29" providerId="AD" clId="Web-{F1331171-86A3-810C-DE44-624E5845B7DB}" dt="2024-09-16T15:21:38.619" v="416" actId="20577"/>
        <pc:sldMkLst>
          <pc:docMk/>
          <pc:sldMk cId="1123194077" sldId="277"/>
        </pc:sldMkLst>
        <pc:spChg chg="mod">
          <ac:chgData name="Madeline Crowley" userId="S::madelinec@disabilityrightsflorida.org::e2070a52-d9ff-4b3f-8ee1-f5f28f9add29" providerId="AD" clId="Web-{F1331171-86A3-810C-DE44-624E5845B7DB}" dt="2024-09-16T15:21:38.619" v="416" actId="20577"/>
          <ac:spMkLst>
            <pc:docMk/>
            <pc:sldMk cId="1123194077" sldId="277"/>
            <ac:spMk id="3" creationId="{3284ACB9-E12E-824D-0D6F-C9EA613F95C4}"/>
          </ac:spMkLst>
        </pc:spChg>
      </pc:sldChg>
      <pc:sldChg chg="modSp">
        <pc:chgData name="Madeline Crowley" userId="S::madelinec@disabilityrightsflorida.org::e2070a52-d9ff-4b3f-8ee1-f5f28f9add29" providerId="AD" clId="Web-{F1331171-86A3-810C-DE44-624E5845B7DB}" dt="2024-09-16T15:43:41.335" v="589"/>
        <pc:sldMkLst>
          <pc:docMk/>
          <pc:sldMk cId="2362282272" sldId="280"/>
        </pc:sldMkLst>
        <pc:spChg chg="mod ord">
          <ac:chgData name="Madeline Crowley" userId="S::madelinec@disabilityrightsflorida.org::e2070a52-d9ff-4b3f-8ee1-f5f28f9add29" providerId="AD" clId="Web-{F1331171-86A3-810C-DE44-624E5845B7DB}" dt="2024-09-16T15:43:34.429" v="586"/>
          <ac:spMkLst>
            <pc:docMk/>
            <pc:sldMk cId="2362282272" sldId="280"/>
            <ac:spMk id="3" creationId="{3284ACB9-E12E-824D-0D6F-C9EA613F95C4}"/>
          </ac:spMkLst>
        </pc:spChg>
        <pc:spChg chg="ord">
          <ac:chgData name="Madeline Crowley" userId="S::madelinec@disabilityrightsflorida.org::e2070a52-d9ff-4b3f-8ee1-f5f28f9add29" providerId="AD" clId="Web-{F1331171-86A3-810C-DE44-624E5845B7DB}" dt="2024-09-16T15:43:41.335" v="589"/>
          <ac:spMkLst>
            <pc:docMk/>
            <pc:sldMk cId="2362282272" sldId="280"/>
            <ac:spMk id="4" creationId="{07641AC1-47E9-2467-A332-9750D39B0C0B}"/>
          </ac:spMkLst>
        </pc:spChg>
        <pc:picChg chg="mod">
          <ac:chgData name="Madeline Crowley" userId="S::madelinec@disabilityrightsflorida.org::e2070a52-d9ff-4b3f-8ee1-f5f28f9add29" providerId="AD" clId="Web-{F1331171-86A3-810C-DE44-624E5845B7DB}" dt="2024-09-16T15:39:08.959" v="543"/>
          <ac:picMkLst>
            <pc:docMk/>
            <pc:sldMk cId="2362282272" sldId="280"/>
            <ac:picMk id="5" creationId="{7B987E4B-7C90-629D-5C4B-D3674C508E3B}"/>
          </ac:picMkLst>
        </pc:picChg>
        <pc:picChg chg="mod ord">
          <ac:chgData name="Madeline Crowley" userId="S::madelinec@disabilityrightsflorida.org::e2070a52-d9ff-4b3f-8ee1-f5f28f9add29" providerId="AD" clId="Web-{F1331171-86A3-810C-DE44-624E5845B7DB}" dt="2024-09-16T15:43:39.132" v="587"/>
          <ac:picMkLst>
            <pc:docMk/>
            <pc:sldMk cId="2362282272" sldId="280"/>
            <ac:picMk id="6" creationId="{D3640A9B-BBC1-2897-94B3-998D47811C66}"/>
          </ac:picMkLst>
        </pc:picChg>
      </pc:sldChg>
      <pc:sldChg chg="modSp">
        <pc:chgData name="Madeline Crowley" userId="S::madelinec@disabilityrightsflorida.org::e2070a52-d9ff-4b3f-8ee1-f5f28f9add29" providerId="AD" clId="Web-{F1331171-86A3-810C-DE44-624E5845B7DB}" dt="2024-09-16T15:40:28.944" v="566"/>
        <pc:sldMkLst>
          <pc:docMk/>
          <pc:sldMk cId="1170012267" sldId="281"/>
        </pc:sldMkLst>
        <pc:picChg chg="mod">
          <ac:chgData name="Madeline Crowley" userId="S::madelinec@disabilityrightsflorida.org::e2070a52-d9ff-4b3f-8ee1-f5f28f9add29" providerId="AD" clId="Web-{F1331171-86A3-810C-DE44-624E5845B7DB}" dt="2024-09-16T15:40:28.944" v="566"/>
          <ac:picMkLst>
            <pc:docMk/>
            <pc:sldMk cId="1170012267" sldId="281"/>
            <ac:picMk id="5" creationId="{855F5A4E-13CD-ACCB-E479-02278904A43F}"/>
          </ac:picMkLst>
        </pc:picChg>
      </pc:sldChg>
      <pc:sldChg chg="modSp">
        <pc:chgData name="Madeline Crowley" userId="S::madelinec@disabilityrightsflorida.org::e2070a52-d9ff-4b3f-8ee1-f5f28f9add29" providerId="AD" clId="Web-{F1331171-86A3-810C-DE44-624E5845B7DB}" dt="2024-09-16T15:40:31.522" v="568"/>
        <pc:sldMkLst>
          <pc:docMk/>
          <pc:sldMk cId="2765570494" sldId="282"/>
        </pc:sldMkLst>
        <pc:picChg chg="mod">
          <ac:chgData name="Madeline Crowley" userId="S::madelinec@disabilityrightsflorida.org::e2070a52-d9ff-4b3f-8ee1-f5f28f9add29" providerId="AD" clId="Web-{F1331171-86A3-810C-DE44-624E5845B7DB}" dt="2024-09-16T15:40:31.522" v="568"/>
          <ac:picMkLst>
            <pc:docMk/>
            <pc:sldMk cId="2765570494" sldId="282"/>
            <ac:picMk id="5" creationId="{53A8E8F6-2827-A031-C778-4F8FD892F147}"/>
          </ac:picMkLst>
        </pc:picChg>
      </pc:sldChg>
      <pc:sldChg chg="modSp">
        <pc:chgData name="Madeline Crowley" userId="S::madelinec@disabilityrightsflorida.org::e2070a52-d9ff-4b3f-8ee1-f5f28f9add29" providerId="AD" clId="Web-{F1331171-86A3-810C-DE44-624E5845B7DB}" dt="2024-09-16T15:40:33.303" v="569" actId="1076"/>
        <pc:sldMkLst>
          <pc:docMk/>
          <pc:sldMk cId="4025827458" sldId="283"/>
        </pc:sldMkLst>
        <pc:picChg chg="mod">
          <ac:chgData name="Madeline Crowley" userId="S::madelinec@disabilityrightsflorida.org::e2070a52-d9ff-4b3f-8ee1-f5f28f9add29" providerId="AD" clId="Web-{F1331171-86A3-810C-DE44-624E5845B7DB}" dt="2024-09-16T15:40:33.303" v="569" actId="1076"/>
          <ac:picMkLst>
            <pc:docMk/>
            <pc:sldMk cId="4025827458" sldId="283"/>
            <ac:picMk id="5" creationId="{841C6830-AA1B-965F-5BB9-CE71D07E4FC3}"/>
          </ac:picMkLst>
        </pc:picChg>
      </pc:sldChg>
      <pc:sldChg chg="modSp">
        <pc:chgData name="Madeline Crowley" userId="S::madelinec@disabilityrightsflorida.org::e2070a52-d9ff-4b3f-8ee1-f5f28f9add29" providerId="AD" clId="Web-{F1331171-86A3-810C-DE44-624E5845B7DB}" dt="2024-09-16T15:39:47.787" v="554"/>
        <pc:sldMkLst>
          <pc:docMk/>
          <pc:sldMk cId="102782142" sldId="284"/>
        </pc:sldMkLst>
        <pc:picChg chg="mod">
          <ac:chgData name="Madeline Crowley" userId="S::madelinec@disabilityrightsflorida.org::e2070a52-d9ff-4b3f-8ee1-f5f28f9add29" providerId="AD" clId="Web-{F1331171-86A3-810C-DE44-624E5845B7DB}" dt="2024-09-16T15:39:47.787" v="554"/>
          <ac:picMkLst>
            <pc:docMk/>
            <pc:sldMk cId="102782142" sldId="284"/>
            <ac:picMk id="5" creationId="{67358893-EB55-68B5-EC3F-140A7C42493C}"/>
          </ac:picMkLst>
        </pc:picChg>
      </pc:sldChg>
      <pc:sldChg chg="del">
        <pc:chgData name="Madeline Crowley" userId="S::madelinec@disabilityrightsflorida.org::e2070a52-d9ff-4b3f-8ee1-f5f28f9add29" providerId="AD" clId="Web-{F1331171-86A3-810C-DE44-624E5845B7DB}" dt="2024-09-16T15:23:11.197" v="421"/>
        <pc:sldMkLst>
          <pc:docMk/>
          <pc:sldMk cId="1236070011" sldId="287"/>
        </pc:sldMkLst>
      </pc:sldChg>
      <pc:sldChg chg="modSp">
        <pc:chgData name="Madeline Crowley" userId="S::madelinec@disabilityrightsflorida.org::e2070a52-d9ff-4b3f-8ee1-f5f28f9add29" providerId="AD" clId="Web-{F1331171-86A3-810C-DE44-624E5845B7DB}" dt="2024-09-16T15:40:03.443" v="558"/>
        <pc:sldMkLst>
          <pc:docMk/>
          <pc:sldMk cId="2729875577" sldId="288"/>
        </pc:sldMkLst>
        <pc:picChg chg="mod">
          <ac:chgData name="Madeline Crowley" userId="S::madelinec@disabilityrightsflorida.org::e2070a52-d9ff-4b3f-8ee1-f5f28f9add29" providerId="AD" clId="Web-{F1331171-86A3-810C-DE44-624E5845B7DB}" dt="2024-09-16T15:40:03.443" v="558"/>
          <ac:picMkLst>
            <pc:docMk/>
            <pc:sldMk cId="2729875577" sldId="288"/>
            <ac:picMk id="5" creationId="{8F0BEB1C-3386-587C-31DB-720DAEC73A5F}"/>
          </ac:picMkLst>
        </pc:picChg>
      </pc:sldChg>
      <pc:sldChg chg="modSp">
        <pc:chgData name="Madeline Crowley" userId="S::madelinec@disabilityrightsflorida.org::e2070a52-d9ff-4b3f-8ee1-f5f28f9add29" providerId="AD" clId="Web-{F1331171-86A3-810C-DE44-624E5845B7DB}" dt="2024-09-16T15:40:06.709" v="560"/>
        <pc:sldMkLst>
          <pc:docMk/>
          <pc:sldMk cId="1069301763" sldId="289"/>
        </pc:sldMkLst>
        <pc:picChg chg="mod">
          <ac:chgData name="Madeline Crowley" userId="S::madelinec@disabilityrightsflorida.org::e2070a52-d9ff-4b3f-8ee1-f5f28f9add29" providerId="AD" clId="Web-{F1331171-86A3-810C-DE44-624E5845B7DB}" dt="2024-09-16T15:40:06.709" v="560"/>
          <ac:picMkLst>
            <pc:docMk/>
            <pc:sldMk cId="1069301763" sldId="289"/>
            <ac:picMk id="5" creationId="{7F44C3E5-4F1A-1673-E673-54CFC9C4CC86}"/>
          </ac:picMkLst>
        </pc:picChg>
      </pc:sldChg>
      <pc:sldChg chg="modSp">
        <pc:chgData name="Madeline Crowley" userId="S::madelinec@disabilityrightsflorida.org::e2070a52-d9ff-4b3f-8ee1-f5f28f9add29" providerId="AD" clId="Web-{F1331171-86A3-810C-DE44-624E5845B7DB}" dt="2024-09-16T15:40:11.381" v="562"/>
        <pc:sldMkLst>
          <pc:docMk/>
          <pc:sldMk cId="850205915" sldId="290"/>
        </pc:sldMkLst>
        <pc:picChg chg="mod">
          <ac:chgData name="Madeline Crowley" userId="S::madelinec@disabilityrightsflorida.org::e2070a52-d9ff-4b3f-8ee1-f5f28f9add29" providerId="AD" clId="Web-{F1331171-86A3-810C-DE44-624E5845B7DB}" dt="2024-09-16T15:40:11.381" v="562"/>
          <ac:picMkLst>
            <pc:docMk/>
            <pc:sldMk cId="850205915" sldId="290"/>
            <ac:picMk id="6" creationId="{E4F859BC-797C-8A14-4AD3-F39C88000285}"/>
          </ac:picMkLst>
        </pc:picChg>
      </pc:sldChg>
      <pc:sldChg chg="modSp">
        <pc:chgData name="Madeline Crowley" userId="S::madelinec@disabilityrightsflorida.org::e2070a52-d9ff-4b3f-8ee1-f5f28f9add29" providerId="AD" clId="Web-{F1331171-86A3-810C-DE44-624E5845B7DB}" dt="2024-09-16T15:40:17.865" v="564"/>
        <pc:sldMkLst>
          <pc:docMk/>
          <pc:sldMk cId="2799081421" sldId="291"/>
        </pc:sldMkLst>
        <pc:spChg chg="mod">
          <ac:chgData name="Madeline Crowley" userId="S::madelinec@disabilityrightsflorida.org::e2070a52-d9ff-4b3f-8ee1-f5f28f9add29" providerId="AD" clId="Web-{F1331171-86A3-810C-DE44-624E5845B7DB}" dt="2024-09-16T15:23:35.526" v="423" actId="20577"/>
          <ac:spMkLst>
            <pc:docMk/>
            <pc:sldMk cId="2799081421" sldId="291"/>
            <ac:spMk id="3" creationId="{29081853-094E-EF50-A50B-C3FDA8BCB15D}"/>
          </ac:spMkLst>
        </pc:spChg>
        <pc:picChg chg="mod">
          <ac:chgData name="Madeline Crowley" userId="S::madelinec@disabilityrightsflorida.org::e2070a52-d9ff-4b3f-8ee1-f5f28f9add29" providerId="AD" clId="Web-{F1331171-86A3-810C-DE44-624E5845B7DB}" dt="2024-09-16T15:40:17.865" v="564"/>
          <ac:picMkLst>
            <pc:docMk/>
            <pc:sldMk cId="2799081421" sldId="291"/>
            <ac:picMk id="5" creationId="{992B2927-D89D-E2DD-40F2-5FD2B2ABED5E}"/>
          </ac:picMkLst>
        </pc:picChg>
      </pc:sldChg>
      <pc:sldChg chg="modSp">
        <pc:chgData name="Madeline Crowley" userId="S::madelinec@disabilityrightsflorida.org::e2070a52-d9ff-4b3f-8ee1-f5f28f9add29" providerId="AD" clId="Web-{F1331171-86A3-810C-DE44-624E5845B7DB}" dt="2024-09-16T15:45:23.227" v="610" actId="20577"/>
        <pc:sldMkLst>
          <pc:docMk/>
          <pc:sldMk cId="3619577268" sldId="294"/>
        </pc:sldMkLst>
        <pc:spChg chg="mod">
          <ac:chgData name="Madeline Crowley" userId="S::madelinec@disabilityrightsflorida.org::e2070a52-d9ff-4b3f-8ee1-f5f28f9add29" providerId="AD" clId="Web-{F1331171-86A3-810C-DE44-624E5845B7DB}" dt="2024-09-16T15:45:23.227" v="610" actId="20577"/>
          <ac:spMkLst>
            <pc:docMk/>
            <pc:sldMk cId="3619577268" sldId="294"/>
            <ac:spMk id="2" creationId="{7949B079-37FD-B232-863F-F5EA87CC55AB}"/>
          </ac:spMkLst>
        </pc:spChg>
      </pc:sldChg>
      <pc:sldChg chg="modSp">
        <pc:chgData name="Madeline Crowley" userId="S::madelinec@disabilityrightsflorida.org::e2070a52-d9ff-4b3f-8ee1-f5f28f9add29" providerId="AD" clId="Web-{F1331171-86A3-810C-DE44-624E5845B7DB}" dt="2024-09-16T15:39:56.193" v="556"/>
        <pc:sldMkLst>
          <pc:docMk/>
          <pc:sldMk cId="2372459366" sldId="295"/>
        </pc:sldMkLst>
        <pc:picChg chg="mod">
          <ac:chgData name="Madeline Crowley" userId="S::madelinec@disabilityrightsflorida.org::e2070a52-d9ff-4b3f-8ee1-f5f28f9add29" providerId="AD" clId="Web-{F1331171-86A3-810C-DE44-624E5845B7DB}" dt="2024-09-16T15:39:56.193" v="556"/>
          <ac:picMkLst>
            <pc:docMk/>
            <pc:sldMk cId="2372459366" sldId="295"/>
            <ac:picMk id="5" creationId="{47C0CC25-7036-82DB-4373-69C1E2F50BC4}"/>
          </ac:picMkLst>
        </pc:picChg>
      </pc:sldChg>
      <pc:sldChg chg="addSp delSp modSp">
        <pc:chgData name="Madeline Crowley" userId="S::madelinec@disabilityrightsflorida.org::e2070a52-d9ff-4b3f-8ee1-f5f28f9add29" providerId="AD" clId="Web-{F1331171-86A3-810C-DE44-624E5845B7DB}" dt="2024-09-16T15:46:03.196" v="612"/>
        <pc:sldMkLst>
          <pc:docMk/>
          <pc:sldMk cId="754829542" sldId="298"/>
        </pc:sldMkLst>
        <pc:spChg chg="add del mod">
          <ac:chgData name="Madeline Crowley" userId="S::madelinec@disabilityrightsflorida.org::e2070a52-d9ff-4b3f-8ee1-f5f28f9add29" providerId="AD" clId="Web-{F1331171-86A3-810C-DE44-624E5845B7DB}" dt="2024-09-16T15:46:03.196" v="612"/>
          <ac:spMkLst>
            <pc:docMk/>
            <pc:sldMk cId="754829542" sldId="298"/>
            <ac:spMk id="5" creationId="{BF490B45-386A-0FC9-9ACE-0F4A6539AEC5}"/>
          </ac:spMkLst>
        </pc:spChg>
        <pc:spChg chg="del mod">
          <ac:chgData name="Madeline Crowley" userId="S::madelinec@disabilityrightsflorida.org::e2070a52-d9ff-4b3f-8ee1-f5f28f9add29" providerId="AD" clId="Web-{F1331171-86A3-810C-DE44-624E5845B7DB}" dt="2024-09-16T15:45:51.508" v="611"/>
          <ac:spMkLst>
            <pc:docMk/>
            <pc:sldMk cId="754829542" sldId="298"/>
            <ac:spMk id="6" creationId="{F0DD4895-7CB2-A3B3-F617-7E956123F024}"/>
          </ac:spMkLst>
        </pc:spChg>
        <pc:picChg chg="mod">
          <ac:chgData name="Madeline Crowley" userId="S::madelinec@disabilityrightsflorida.org::e2070a52-d9ff-4b3f-8ee1-f5f28f9add29" providerId="AD" clId="Web-{F1331171-86A3-810C-DE44-624E5845B7DB}" dt="2024-09-16T15:37:26.849" v="519"/>
          <ac:picMkLst>
            <pc:docMk/>
            <pc:sldMk cId="754829542" sldId="298"/>
            <ac:picMk id="7" creationId="{1373B991-19E6-620C-9FEF-CE4189E23CEB}"/>
          </ac:picMkLst>
        </pc:picChg>
        <pc:picChg chg="mod">
          <ac:chgData name="Madeline Crowley" userId="S::madelinec@disabilityrightsflorida.org::e2070a52-d9ff-4b3f-8ee1-f5f28f9add29" providerId="AD" clId="Web-{F1331171-86A3-810C-DE44-624E5845B7DB}" dt="2024-09-16T15:37:40.911" v="521"/>
          <ac:picMkLst>
            <pc:docMk/>
            <pc:sldMk cId="754829542" sldId="298"/>
            <ac:picMk id="8" creationId="{45B57A18-7A5F-E695-540A-182788C88B10}"/>
          </ac:picMkLst>
        </pc:picChg>
      </pc:sldChg>
      <pc:sldChg chg="modSp del">
        <pc:chgData name="Madeline Crowley" userId="S::madelinec@disabilityrightsflorida.org::e2070a52-d9ff-4b3f-8ee1-f5f28f9add29" providerId="AD" clId="Web-{F1331171-86A3-810C-DE44-624E5845B7DB}" dt="2024-09-16T15:16:28.539" v="209"/>
        <pc:sldMkLst>
          <pc:docMk/>
          <pc:sldMk cId="1892801836" sldId="299"/>
        </pc:sldMkLst>
        <pc:spChg chg="mod">
          <ac:chgData name="Madeline Crowley" userId="S::madelinec@disabilityrightsflorida.org::e2070a52-d9ff-4b3f-8ee1-f5f28f9add29" providerId="AD" clId="Web-{F1331171-86A3-810C-DE44-624E5845B7DB}" dt="2024-09-16T15:14:53.210" v="151" actId="20577"/>
          <ac:spMkLst>
            <pc:docMk/>
            <pc:sldMk cId="1892801836" sldId="299"/>
            <ac:spMk id="3" creationId="{3284ACB9-E12E-824D-0D6F-C9EA613F95C4}"/>
          </ac:spMkLst>
        </pc:spChg>
      </pc:sldChg>
      <pc:sldChg chg="modSp">
        <pc:chgData name="Madeline Crowley" userId="S::madelinec@disabilityrightsflorida.org::e2070a52-d9ff-4b3f-8ee1-f5f28f9add29" providerId="AD" clId="Web-{F1331171-86A3-810C-DE44-624E5845B7DB}" dt="2024-09-16T15:08:08.348" v="8" actId="20577"/>
        <pc:sldMkLst>
          <pc:docMk/>
          <pc:sldMk cId="3190905423" sldId="301"/>
        </pc:sldMkLst>
        <pc:spChg chg="mod">
          <ac:chgData name="Madeline Crowley" userId="S::madelinec@disabilityrightsflorida.org::e2070a52-d9ff-4b3f-8ee1-f5f28f9add29" providerId="AD" clId="Web-{F1331171-86A3-810C-DE44-624E5845B7DB}" dt="2024-09-16T15:08:08.348" v="8" actId="20577"/>
          <ac:spMkLst>
            <pc:docMk/>
            <pc:sldMk cId="3190905423" sldId="301"/>
            <ac:spMk id="3" creationId="{B94A65C1-FEC8-F347-5DCB-23B5128A3FD9}"/>
          </ac:spMkLst>
        </pc:spChg>
      </pc:sldChg>
      <pc:sldChg chg="modSp">
        <pc:chgData name="Madeline Crowley" userId="S::madelinec@disabilityrightsflorida.org::e2070a52-d9ff-4b3f-8ee1-f5f28f9add29" providerId="AD" clId="Web-{F1331171-86A3-810C-DE44-624E5845B7DB}" dt="2024-09-16T15:23:59.791" v="427" actId="20577"/>
        <pc:sldMkLst>
          <pc:docMk/>
          <pc:sldMk cId="3069635124" sldId="305"/>
        </pc:sldMkLst>
        <pc:spChg chg="mod">
          <ac:chgData name="Madeline Crowley" userId="S::madelinec@disabilityrightsflorida.org::e2070a52-d9ff-4b3f-8ee1-f5f28f9add29" providerId="AD" clId="Web-{F1331171-86A3-810C-DE44-624E5845B7DB}" dt="2024-09-16T15:23:59.791" v="427" actId="20577"/>
          <ac:spMkLst>
            <pc:docMk/>
            <pc:sldMk cId="3069635124" sldId="305"/>
            <ac:spMk id="2" creationId="{62F310AC-BE1D-CAE4-531C-FCF761C83E04}"/>
          </ac:spMkLst>
        </pc:spChg>
        <pc:spChg chg="mod">
          <ac:chgData name="Madeline Crowley" userId="S::madelinec@disabilityrightsflorida.org::e2070a52-d9ff-4b3f-8ee1-f5f28f9add29" providerId="AD" clId="Web-{F1331171-86A3-810C-DE44-624E5845B7DB}" dt="2024-09-16T15:16:07.101" v="204" actId="14100"/>
          <ac:spMkLst>
            <pc:docMk/>
            <pc:sldMk cId="3069635124" sldId="305"/>
            <ac:spMk id="3" creationId="{B4031804-1200-1993-FC4A-F02E25518B14}"/>
          </ac:spMkLst>
        </pc:spChg>
        <pc:spChg chg="mod">
          <ac:chgData name="Madeline Crowley" userId="S::madelinec@disabilityrightsflorida.org::e2070a52-d9ff-4b3f-8ee1-f5f28f9add29" providerId="AD" clId="Web-{F1331171-86A3-810C-DE44-624E5845B7DB}" dt="2024-09-16T15:16:18.039" v="208" actId="20577"/>
          <ac:spMkLst>
            <pc:docMk/>
            <pc:sldMk cId="3069635124" sldId="305"/>
            <ac:spMk id="5" creationId="{072D9F29-5959-4CD0-AF5C-D5A97D45EED8}"/>
          </ac:spMkLst>
        </pc:spChg>
      </pc:sldChg>
      <pc:sldChg chg="del">
        <pc:chgData name="Madeline Crowley" userId="S::madelinec@disabilityrightsflorida.org::e2070a52-d9ff-4b3f-8ee1-f5f28f9add29" providerId="AD" clId="Web-{F1331171-86A3-810C-DE44-624E5845B7DB}" dt="2024-09-16T14:06:02.783" v="0"/>
        <pc:sldMkLst>
          <pc:docMk/>
          <pc:sldMk cId="3101913162" sldId="306"/>
        </pc:sldMkLst>
      </pc:sldChg>
      <pc:sldChg chg="addSp modSp new mod modClrScheme chgLayout">
        <pc:chgData name="Madeline Crowley" userId="S::madelinec@disabilityrightsflorida.org::e2070a52-d9ff-4b3f-8ee1-f5f28f9add29" providerId="AD" clId="Web-{F1331171-86A3-810C-DE44-624E5845B7DB}" dt="2024-09-16T15:42:49.273" v="584"/>
        <pc:sldMkLst>
          <pc:docMk/>
          <pc:sldMk cId="3301973836" sldId="306"/>
        </pc:sldMkLst>
        <pc:spChg chg="mod ord">
          <ac:chgData name="Madeline Crowley" userId="S::madelinec@disabilityrightsflorida.org::e2070a52-d9ff-4b3f-8ee1-f5f28f9add29" providerId="AD" clId="Web-{F1331171-86A3-810C-DE44-624E5845B7DB}" dt="2024-09-16T15:10:26.443" v="96"/>
          <ac:spMkLst>
            <pc:docMk/>
            <pc:sldMk cId="3301973836" sldId="306"/>
            <ac:spMk id="2" creationId="{BF25F725-891D-3660-B4C8-E9EC0997C7ED}"/>
          </ac:spMkLst>
        </pc:spChg>
        <pc:spChg chg="mod ord">
          <ac:chgData name="Madeline Crowley" userId="S::madelinec@disabilityrightsflorida.org::e2070a52-d9ff-4b3f-8ee1-f5f28f9add29" providerId="AD" clId="Web-{F1331171-86A3-810C-DE44-624E5845B7DB}" dt="2024-09-16T15:13:11.459" v="140" actId="14100"/>
          <ac:spMkLst>
            <pc:docMk/>
            <pc:sldMk cId="3301973836" sldId="306"/>
            <ac:spMk id="3" creationId="{A18E5F91-F836-DD3D-12E4-5CB955DECDCE}"/>
          </ac:spMkLst>
        </pc:spChg>
        <pc:spChg chg="mod ord">
          <ac:chgData name="Madeline Crowley" userId="S::madelinec@disabilityrightsflorida.org::e2070a52-d9ff-4b3f-8ee1-f5f28f9add29" providerId="AD" clId="Web-{F1331171-86A3-810C-DE44-624E5845B7DB}" dt="2024-09-16T15:10:26.443" v="96"/>
          <ac:spMkLst>
            <pc:docMk/>
            <pc:sldMk cId="3301973836" sldId="306"/>
            <ac:spMk id="4" creationId="{772CE24B-B64C-87FB-BD3A-E4625824E648}"/>
          </ac:spMkLst>
        </pc:spChg>
        <pc:spChg chg="add mod ord">
          <ac:chgData name="Madeline Crowley" userId="S::madelinec@disabilityrightsflorida.org::e2070a52-d9ff-4b3f-8ee1-f5f28f9add29" providerId="AD" clId="Web-{F1331171-86A3-810C-DE44-624E5845B7DB}" dt="2024-09-16T15:14:02.069" v="146" actId="1076"/>
          <ac:spMkLst>
            <pc:docMk/>
            <pc:sldMk cId="3301973836" sldId="306"/>
            <ac:spMk id="5" creationId="{AB1BCC30-9B6D-97B6-ED0E-5D2343768C3A}"/>
          </ac:spMkLst>
        </pc:spChg>
        <pc:spChg chg="add mod ord">
          <ac:chgData name="Madeline Crowley" userId="S::madelinec@disabilityrightsflorida.org::e2070a52-d9ff-4b3f-8ee1-f5f28f9add29" providerId="AD" clId="Web-{F1331171-86A3-810C-DE44-624E5845B7DB}" dt="2024-09-16T15:42:49.273" v="584"/>
          <ac:spMkLst>
            <pc:docMk/>
            <pc:sldMk cId="3301973836" sldId="306"/>
            <ac:spMk id="7" creationId="{B680837F-3A57-C0F0-CF23-096B69EE80ED}"/>
          </ac:spMkLst>
        </pc:spChg>
        <pc:spChg chg="add mod ord">
          <ac:chgData name="Madeline Crowley" userId="S::madelinec@disabilityrightsflorida.org::e2070a52-d9ff-4b3f-8ee1-f5f28f9add29" providerId="AD" clId="Web-{F1331171-86A3-810C-DE44-624E5845B7DB}" dt="2024-09-16T15:42:30.835" v="580"/>
          <ac:spMkLst>
            <pc:docMk/>
            <pc:sldMk cId="3301973836" sldId="306"/>
            <ac:spMk id="9" creationId="{A0475B32-4B28-B1E0-8A3B-419C7E71F7C3}"/>
          </ac:spMkLst>
        </pc:spChg>
        <pc:spChg chg="add mod ord modVis">
          <ac:chgData name="Madeline Crowley" userId="S::madelinec@disabilityrightsflorida.org::e2070a52-d9ff-4b3f-8ee1-f5f28f9add29" providerId="AD" clId="Web-{F1331171-86A3-810C-DE44-624E5845B7DB}" dt="2024-09-16T15:42:42.366" v="583"/>
          <ac:spMkLst>
            <pc:docMk/>
            <pc:sldMk cId="3301973836" sldId="306"/>
            <ac:spMk id="10" creationId="{094FA97D-94D6-6670-ACBF-70A032746563}"/>
          </ac:spMkLst>
        </pc:spChg>
      </pc:sldChg>
      <pc:sldChg chg="add del replId">
        <pc:chgData name="Madeline Crowley" userId="S::madelinec@disabilityrightsflorida.org::e2070a52-d9ff-4b3f-8ee1-f5f28f9add29" providerId="AD" clId="Web-{F1331171-86A3-810C-DE44-624E5845B7DB}" dt="2024-09-16T15:11:01.662" v="107"/>
        <pc:sldMkLst>
          <pc:docMk/>
          <pc:sldMk cId="2948267311" sldId="307"/>
        </pc:sldMkLst>
      </pc:sldChg>
      <pc:sldChg chg="addSp delSp modSp new mod ord modClrScheme chgLayout">
        <pc:chgData name="Madeline Crowley" userId="S::madelinec@disabilityrightsflorida.org::e2070a52-d9ff-4b3f-8ee1-f5f28f9add29" providerId="AD" clId="Web-{F1331171-86A3-810C-DE44-624E5845B7DB}" dt="2024-09-16T15:44:47.133" v="607"/>
        <pc:sldMkLst>
          <pc:docMk/>
          <pc:sldMk cId="3126768027" sldId="307"/>
        </pc:sldMkLst>
        <pc:spChg chg="mod ord">
          <ac:chgData name="Madeline Crowley" userId="S::madelinec@disabilityrightsflorida.org::e2070a52-d9ff-4b3f-8ee1-f5f28f9add29" providerId="AD" clId="Web-{F1331171-86A3-810C-DE44-624E5845B7DB}" dt="2024-09-16T15:34:36.500" v="485" actId="20577"/>
          <ac:spMkLst>
            <pc:docMk/>
            <pc:sldMk cId="3126768027" sldId="307"/>
            <ac:spMk id="2" creationId="{4A5EBE59-D14B-A120-B0F3-BFD4E9C2A2CD}"/>
          </ac:spMkLst>
        </pc:spChg>
        <pc:spChg chg="add del mod">
          <ac:chgData name="Madeline Crowley" userId="S::madelinec@disabilityrightsflorida.org::e2070a52-d9ff-4b3f-8ee1-f5f28f9add29" providerId="AD" clId="Web-{F1331171-86A3-810C-DE44-624E5845B7DB}" dt="2024-09-16T15:34:03.390" v="476" actId="20577"/>
          <ac:spMkLst>
            <pc:docMk/>
            <pc:sldMk cId="3126768027" sldId="307"/>
            <ac:spMk id="3" creationId="{8C2C3DFF-CD9D-5168-C6E7-5DCB042E36B4}"/>
          </ac:spMkLst>
        </pc:spChg>
        <pc:spChg chg="add del mod">
          <ac:chgData name="Madeline Crowley" userId="S::madelinec@disabilityrightsflorida.org::e2070a52-d9ff-4b3f-8ee1-f5f28f9add29" providerId="AD" clId="Web-{F1331171-86A3-810C-DE44-624E5845B7DB}" dt="2024-09-16T15:29:09.481" v="463"/>
          <ac:spMkLst>
            <pc:docMk/>
            <pc:sldMk cId="3126768027" sldId="307"/>
            <ac:spMk id="4" creationId="{9BBC515D-B6B0-DA45-FB92-07690C829FB6}"/>
          </ac:spMkLst>
        </pc:spChg>
        <pc:spChg chg="mod ord">
          <ac:chgData name="Madeline Crowley" userId="S::madelinec@disabilityrightsflorida.org::e2070a52-d9ff-4b3f-8ee1-f5f28f9add29" providerId="AD" clId="Web-{F1331171-86A3-810C-DE44-624E5845B7DB}" dt="2024-09-16T15:44:04.757" v="591"/>
          <ac:spMkLst>
            <pc:docMk/>
            <pc:sldMk cId="3126768027" sldId="307"/>
            <ac:spMk id="5" creationId="{83E8AEB2-84FB-E79E-3242-6860460CF711}"/>
          </ac:spMkLst>
        </pc:spChg>
        <pc:picChg chg="add del mod ord">
          <ac:chgData name="Madeline Crowley" userId="S::madelinec@disabilityrightsflorida.org::e2070a52-d9ff-4b3f-8ee1-f5f28f9add29" providerId="AD" clId="Web-{F1331171-86A3-810C-DE44-624E5845B7DB}" dt="2024-09-16T15:29:06.028" v="461"/>
          <ac:picMkLst>
            <pc:docMk/>
            <pc:sldMk cId="3126768027" sldId="307"/>
            <ac:picMk id="6" creationId="{0B12D8EF-424B-C366-09F0-221DE1744D64}"/>
          </ac:picMkLst>
        </pc:picChg>
        <pc:picChg chg="add mod ord">
          <ac:chgData name="Madeline Crowley" userId="S::madelinec@disabilityrightsflorida.org::e2070a52-d9ff-4b3f-8ee1-f5f28f9add29" providerId="AD" clId="Web-{F1331171-86A3-810C-DE44-624E5845B7DB}" dt="2024-09-16T15:43:57.304" v="590"/>
          <ac:picMkLst>
            <pc:docMk/>
            <pc:sldMk cId="3126768027" sldId="307"/>
            <ac:picMk id="7" creationId="{D60433F8-ACB1-F940-A177-1C40AD274DC2}"/>
          </ac:picMkLst>
        </pc:picChg>
        <pc:picChg chg="add mod modCrop">
          <ac:chgData name="Madeline Crowley" userId="S::madelinec@disabilityrightsflorida.org::e2070a52-d9ff-4b3f-8ee1-f5f28f9add29" providerId="AD" clId="Web-{F1331171-86A3-810C-DE44-624E5845B7DB}" dt="2024-09-16T15:44:38.601" v="603"/>
          <ac:picMkLst>
            <pc:docMk/>
            <pc:sldMk cId="3126768027" sldId="307"/>
            <ac:picMk id="8" creationId="{5E70A921-D52C-4C7E-3A92-CB1B6EC45437}"/>
          </ac:picMkLst>
        </pc:picChg>
        <pc:picChg chg="add mod modCrop">
          <ac:chgData name="Madeline Crowley" userId="S::madelinec@disabilityrightsflorida.org::e2070a52-d9ff-4b3f-8ee1-f5f28f9add29" providerId="AD" clId="Web-{F1331171-86A3-810C-DE44-624E5845B7DB}" dt="2024-09-16T15:44:47.133" v="607"/>
          <ac:picMkLst>
            <pc:docMk/>
            <pc:sldMk cId="3126768027" sldId="307"/>
            <ac:picMk id="10" creationId="{2DE80892-33D0-60D3-5AB1-87B75178AFCE}"/>
          </ac:picMkLst>
        </pc:picChg>
        <pc:picChg chg="add mod modCrop">
          <ac:chgData name="Madeline Crowley" userId="S::madelinec@disabilityrightsflorida.org::e2070a52-d9ff-4b3f-8ee1-f5f28f9add29" providerId="AD" clId="Web-{F1331171-86A3-810C-DE44-624E5845B7DB}" dt="2024-09-16T15:37:58.677" v="526"/>
          <ac:picMkLst>
            <pc:docMk/>
            <pc:sldMk cId="3126768027" sldId="307"/>
            <ac:picMk id="12" creationId="{229FDA8A-D952-B0C9-FA36-60CD2660CF38}"/>
          </ac:picMkLst>
        </pc:picChg>
      </pc:sldChg>
    </pc:docChg>
  </pc:docChgLst>
  <pc:docChgLst>
    <pc:chgData name="Chrissy Jordan" userId="S::chrissyj@disabilityrightsflorida.org::56842f75-c7ab-4c55-9b6e-a5587b026c8a" providerId="AD" clId="Web-{B6A4F99E-710D-FA6E-64D2-C1A88E0EC727}"/>
    <pc:docChg chg="addSld">
      <pc:chgData name="Chrissy Jordan" userId="S::chrissyj@disabilityrightsflorida.org::56842f75-c7ab-4c55-9b6e-a5587b026c8a" providerId="AD" clId="Web-{B6A4F99E-710D-FA6E-64D2-C1A88E0EC727}" dt="2024-09-12T17:04:45.629" v="0"/>
      <pc:docMkLst>
        <pc:docMk/>
      </pc:docMkLst>
      <pc:sldChg chg="new">
        <pc:chgData name="Chrissy Jordan" userId="S::chrissyj@disabilityrightsflorida.org::56842f75-c7ab-4c55-9b6e-a5587b026c8a" providerId="AD" clId="Web-{B6A4F99E-710D-FA6E-64D2-C1A88E0EC727}" dt="2024-09-12T17:04:45.629" v="0"/>
        <pc:sldMkLst>
          <pc:docMk/>
          <pc:sldMk cId="3101913162" sldId="306"/>
        </pc:sldMkLst>
      </pc:sldChg>
    </pc:docChg>
  </pc:docChgLst>
  <pc:docChgLst>
    <pc:chgData name="Keith Casebonne" userId="fc17ed03-54f1-4f92-ae97-a54058eba7be" providerId="ADAL" clId="{07EAA96C-493F-4596-9FA1-3C37E87BA19C}"/>
    <pc:docChg chg="undo custSel modSld">
      <pc:chgData name="Keith Casebonne" userId="fc17ed03-54f1-4f92-ae97-a54058eba7be" providerId="ADAL" clId="{07EAA96C-493F-4596-9FA1-3C37E87BA19C}" dt="2024-09-16T19:45:38.851" v="76"/>
      <pc:docMkLst>
        <pc:docMk/>
      </pc:docMkLst>
      <pc:sldChg chg="modSp mod">
        <pc:chgData name="Keith Casebonne" userId="fc17ed03-54f1-4f92-ae97-a54058eba7be" providerId="ADAL" clId="{07EAA96C-493F-4596-9FA1-3C37E87BA19C}" dt="2024-09-16T19:45:30.841" v="72"/>
        <pc:sldMkLst>
          <pc:docMk/>
          <pc:sldMk cId="3517282550" sldId="260"/>
        </pc:sldMkLst>
        <pc:picChg chg="ord">
          <ac:chgData name="Keith Casebonne" userId="fc17ed03-54f1-4f92-ae97-a54058eba7be" providerId="ADAL" clId="{07EAA96C-493F-4596-9FA1-3C37E87BA19C}" dt="2024-09-16T19:45:30.841" v="72"/>
          <ac:picMkLst>
            <pc:docMk/>
            <pc:sldMk cId="3517282550" sldId="260"/>
            <ac:picMk id="5" creationId="{3E0587D5-F3C9-F1D2-7BB5-859463254263}"/>
          </ac:picMkLst>
        </pc:picChg>
      </pc:sldChg>
      <pc:sldChg chg="addSp delSp modSp mod chgLayout">
        <pc:chgData name="Keith Casebonne" userId="fc17ed03-54f1-4f92-ae97-a54058eba7be" providerId="ADAL" clId="{07EAA96C-493F-4596-9FA1-3C37E87BA19C}" dt="2024-09-16T19:41:30.860" v="0" actId="6264"/>
        <pc:sldMkLst>
          <pc:docMk/>
          <pc:sldMk cId="2263441554" sldId="263"/>
        </pc:sldMkLst>
        <pc:spChg chg="mod ord">
          <ac:chgData name="Keith Casebonne" userId="fc17ed03-54f1-4f92-ae97-a54058eba7be" providerId="ADAL" clId="{07EAA96C-493F-4596-9FA1-3C37E87BA19C}" dt="2024-09-16T19:41:30.860" v="0" actId="6264"/>
          <ac:spMkLst>
            <pc:docMk/>
            <pc:sldMk cId="2263441554" sldId="263"/>
            <ac:spMk id="2" creationId="{B2DE60AF-75C8-25E0-516E-321C26B32CB7}"/>
          </ac:spMkLst>
        </pc:spChg>
        <pc:spChg chg="del">
          <ac:chgData name="Keith Casebonne" userId="fc17ed03-54f1-4f92-ae97-a54058eba7be" providerId="ADAL" clId="{07EAA96C-493F-4596-9FA1-3C37E87BA19C}" dt="2024-09-16T19:41:30.860" v="0" actId="6264"/>
          <ac:spMkLst>
            <pc:docMk/>
            <pc:sldMk cId="2263441554" sldId="263"/>
            <ac:spMk id="3" creationId="{615263E9-C475-B31D-BA66-CB52D7A04D8F}"/>
          </ac:spMkLst>
        </pc:spChg>
        <pc:spChg chg="mod ord">
          <ac:chgData name="Keith Casebonne" userId="fc17ed03-54f1-4f92-ae97-a54058eba7be" providerId="ADAL" clId="{07EAA96C-493F-4596-9FA1-3C37E87BA19C}" dt="2024-09-16T19:41:30.860" v="0" actId="6264"/>
          <ac:spMkLst>
            <pc:docMk/>
            <pc:sldMk cId="2263441554" sldId="263"/>
            <ac:spMk id="4" creationId="{5A8FB2D4-4558-89C3-0E47-AFE9D816AE4A}"/>
          </ac:spMkLst>
        </pc:spChg>
        <pc:spChg chg="add del mod">
          <ac:chgData name="Keith Casebonne" userId="fc17ed03-54f1-4f92-ae97-a54058eba7be" providerId="ADAL" clId="{07EAA96C-493F-4596-9FA1-3C37E87BA19C}" dt="2024-09-16T19:41:30.860" v="0" actId="6264"/>
          <ac:spMkLst>
            <pc:docMk/>
            <pc:sldMk cId="2263441554" sldId="263"/>
            <ac:spMk id="5" creationId="{E894E701-D197-4409-CC8E-9A4C1ABFD8FF}"/>
          </ac:spMkLst>
        </pc:spChg>
        <pc:spChg chg="add del mod">
          <ac:chgData name="Keith Casebonne" userId="fc17ed03-54f1-4f92-ae97-a54058eba7be" providerId="ADAL" clId="{07EAA96C-493F-4596-9FA1-3C37E87BA19C}" dt="2024-09-16T19:41:30.860" v="0" actId="6264"/>
          <ac:spMkLst>
            <pc:docMk/>
            <pc:sldMk cId="2263441554" sldId="263"/>
            <ac:spMk id="6" creationId="{44A976EA-A1D9-D496-0637-6DD6D2B2FF13}"/>
          </ac:spMkLst>
        </pc:spChg>
        <pc:spChg chg="add mod ord">
          <ac:chgData name="Keith Casebonne" userId="fc17ed03-54f1-4f92-ae97-a54058eba7be" providerId="ADAL" clId="{07EAA96C-493F-4596-9FA1-3C37E87BA19C}" dt="2024-09-16T19:41:30.860" v="0" actId="6264"/>
          <ac:spMkLst>
            <pc:docMk/>
            <pc:sldMk cId="2263441554" sldId="263"/>
            <ac:spMk id="7" creationId="{0FA71557-B4FA-BED5-E421-994D1389F414}"/>
          </ac:spMkLst>
        </pc:spChg>
      </pc:sldChg>
      <pc:sldChg chg="addSp delSp modSp mod chgLayout">
        <pc:chgData name="Keith Casebonne" userId="fc17ed03-54f1-4f92-ae97-a54058eba7be" providerId="ADAL" clId="{07EAA96C-493F-4596-9FA1-3C37E87BA19C}" dt="2024-09-16T19:42:43.214" v="15" actId="6264"/>
        <pc:sldMkLst>
          <pc:docMk/>
          <pc:sldMk cId="578147900" sldId="274"/>
        </pc:sldMkLst>
        <pc:spChg chg="mod ord">
          <ac:chgData name="Keith Casebonne" userId="fc17ed03-54f1-4f92-ae97-a54058eba7be" providerId="ADAL" clId="{07EAA96C-493F-4596-9FA1-3C37E87BA19C}" dt="2024-09-16T19:42:43.214" v="15" actId="6264"/>
          <ac:spMkLst>
            <pc:docMk/>
            <pc:sldMk cId="578147900" sldId="274"/>
            <ac:spMk id="2" creationId="{3DD969F2-5DE4-844A-D0D3-D57DCF35C560}"/>
          </ac:spMkLst>
        </pc:spChg>
        <pc:spChg chg="mod ord">
          <ac:chgData name="Keith Casebonne" userId="fc17ed03-54f1-4f92-ae97-a54058eba7be" providerId="ADAL" clId="{07EAA96C-493F-4596-9FA1-3C37E87BA19C}" dt="2024-09-16T19:42:43.214" v="15" actId="6264"/>
          <ac:spMkLst>
            <pc:docMk/>
            <pc:sldMk cId="578147900" sldId="274"/>
            <ac:spMk id="3" creationId="{3284ACB9-E12E-824D-0D6F-C9EA613F95C4}"/>
          </ac:spMkLst>
        </pc:spChg>
        <pc:spChg chg="mod ord">
          <ac:chgData name="Keith Casebonne" userId="fc17ed03-54f1-4f92-ae97-a54058eba7be" providerId="ADAL" clId="{07EAA96C-493F-4596-9FA1-3C37E87BA19C}" dt="2024-09-16T19:42:43.214" v="15" actId="6264"/>
          <ac:spMkLst>
            <pc:docMk/>
            <pc:sldMk cId="578147900" sldId="274"/>
            <ac:spMk id="4" creationId="{07641AC1-47E9-2467-A332-9750D39B0C0B}"/>
          </ac:spMkLst>
        </pc:spChg>
        <pc:spChg chg="add del mod">
          <ac:chgData name="Keith Casebonne" userId="fc17ed03-54f1-4f92-ae97-a54058eba7be" providerId="ADAL" clId="{07EAA96C-493F-4596-9FA1-3C37E87BA19C}" dt="2024-09-16T19:42:43.214" v="15" actId="6264"/>
          <ac:spMkLst>
            <pc:docMk/>
            <pc:sldMk cId="578147900" sldId="274"/>
            <ac:spMk id="5" creationId="{4D00E7B9-2ABD-568C-4153-43EDC54B4B98}"/>
          </ac:spMkLst>
        </pc:spChg>
        <pc:spChg chg="add del mod">
          <ac:chgData name="Keith Casebonne" userId="fc17ed03-54f1-4f92-ae97-a54058eba7be" providerId="ADAL" clId="{07EAA96C-493F-4596-9FA1-3C37E87BA19C}" dt="2024-09-16T19:42:43.214" v="15" actId="6264"/>
          <ac:spMkLst>
            <pc:docMk/>
            <pc:sldMk cId="578147900" sldId="274"/>
            <ac:spMk id="6" creationId="{A5003952-98EA-5DFE-D068-973BB23F0854}"/>
          </ac:spMkLst>
        </pc:spChg>
        <pc:spChg chg="add del mod">
          <ac:chgData name="Keith Casebonne" userId="fc17ed03-54f1-4f92-ae97-a54058eba7be" providerId="ADAL" clId="{07EAA96C-493F-4596-9FA1-3C37E87BA19C}" dt="2024-09-16T19:42:43.214" v="15" actId="6264"/>
          <ac:spMkLst>
            <pc:docMk/>
            <pc:sldMk cId="578147900" sldId="274"/>
            <ac:spMk id="7" creationId="{996489A1-BA4F-5B44-C008-3EF517214010}"/>
          </ac:spMkLst>
        </pc:spChg>
      </pc:sldChg>
      <pc:sldChg chg="addSp delSp modSp mod chgLayout">
        <pc:chgData name="Keith Casebonne" userId="fc17ed03-54f1-4f92-ae97-a54058eba7be" providerId="ADAL" clId="{07EAA96C-493F-4596-9FA1-3C37E87BA19C}" dt="2024-09-16T19:42:49.714" v="16" actId="6264"/>
        <pc:sldMkLst>
          <pc:docMk/>
          <pc:sldMk cId="780431144" sldId="275"/>
        </pc:sldMkLst>
        <pc:spChg chg="mod ord">
          <ac:chgData name="Keith Casebonne" userId="fc17ed03-54f1-4f92-ae97-a54058eba7be" providerId="ADAL" clId="{07EAA96C-493F-4596-9FA1-3C37E87BA19C}" dt="2024-09-16T19:42:49.714" v="16" actId="6264"/>
          <ac:spMkLst>
            <pc:docMk/>
            <pc:sldMk cId="780431144" sldId="275"/>
            <ac:spMk id="2" creationId="{3DD969F2-5DE4-844A-D0D3-D57DCF35C560}"/>
          </ac:spMkLst>
        </pc:spChg>
        <pc:spChg chg="mod ord">
          <ac:chgData name="Keith Casebonne" userId="fc17ed03-54f1-4f92-ae97-a54058eba7be" providerId="ADAL" clId="{07EAA96C-493F-4596-9FA1-3C37E87BA19C}" dt="2024-09-16T19:42:49.714" v="16" actId="6264"/>
          <ac:spMkLst>
            <pc:docMk/>
            <pc:sldMk cId="780431144" sldId="275"/>
            <ac:spMk id="3" creationId="{3284ACB9-E12E-824D-0D6F-C9EA613F95C4}"/>
          </ac:spMkLst>
        </pc:spChg>
        <pc:spChg chg="mod ord">
          <ac:chgData name="Keith Casebonne" userId="fc17ed03-54f1-4f92-ae97-a54058eba7be" providerId="ADAL" clId="{07EAA96C-493F-4596-9FA1-3C37E87BA19C}" dt="2024-09-16T19:42:49.714" v="16" actId="6264"/>
          <ac:spMkLst>
            <pc:docMk/>
            <pc:sldMk cId="780431144" sldId="275"/>
            <ac:spMk id="4" creationId="{07641AC1-47E9-2467-A332-9750D39B0C0B}"/>
          </ac:spMkLst>
        </pc:spChg>
        <pc:spChg chg="add del mod">
          <ac:chgData name="Keith Casebonne" userId="fc17ed03-54f1-4f92-ae97-a54058eba7be" providerId="ADAL" clId="{07EAA96C-493F-4596-9FA1-3C37E87BA19C}" dt="2024-09-16T19:42:49.714" v="16" actId="6264"/>
          <ac:spMkLst>
            <pc:docMk/>
            <pc:sldMk cId="780431144" sldId="275"/>
            <ac:spMk id="5" creationId="{C2464722-FD26-12EB-726C-35B2F2DFBBC6}"/>
          </ac:spMkLst>
        </pc:spChg>
        <pc:spChg chg="add del mod">
          <ac:chgData name="Keith Casebonne" userId="fc17ed03-54f1-4f92-ae97-a54058eba7be" providerId="ADAL" clId="{07EAA96C-493F-4596-9FA1-3C37E87BA19C}" dt="2024-09-16T19:42:49.714" v="16" actId="6264"/>
          <ac:spMkLst>
            <pc:docMk/>
            <pc:sldMk cId="780431144" sldId="275"/>
            <ac:spMk id="6" creationId="{82056DBA-8DC2-AF75-69FD-8DF43F29C1A4}"/>
          </ac:spMkLst>
        </pc:spChg>
        <pc:spChg chg="add del mod">
          <ac:chgData name="Keith Casebonne" userId="fc17ed03-54f1-4f92-ae97-a54058eba7be" providerId="ADAL" clId="{07EAA96C-493F-4596-9FA1-3C37E87BA19C}" dt="2024-09-16T19:42:49.714" v="16" actId="6264"/>
          <ac:spMkLst>
            <pc:docMk/>
            <pc:sldMk cId="780431144" sldId="275"/>
            <ac:spMk id="7" creationId="{40CFECE3-6852-61A0-C759-95B250F46C09}"/>
          </ac:spMkLst>
        </pc:spChg>
      </pc:sldChg>
      <pc:sldChg chg="addSp delSp modSp mod chgLayout">
        <pc:chgData name="Keith Casebonne" userId="fc17ed03-54f1-4f92-ae97-a54058eba7be" providerId="ADAL" clId="{07EAA96C-493F-4596-9FA1-3C37E87BA19C}" dt="2024-09-16T19:42:18.260" v="10" actId="5793"/>
        <pc:sldMkLst>
          <pc:docMk/>
          <pc:sldMk cId="637876713" sldId="276"/>
        </pc:sldMkLst>
        <pc:spChg chg="mod ord">
          <ac:chgData name="Keith Casebonne" userId="fc17ed03-54f1-4f92-ae97-a54058eba7be" providerId="ADAL" clId="{07EAA96C-493F-4596-9FA1-3C37E87BA19C}" dt="2024-09-16T19:42:16.411" v="9" actId="6264"/>
          <ac:spMkLst>
            <pc:docMk/>
            <pc:sldMk cId="637876713" sldId="276"/>
            <ac:spMk id="2" creationId="{3DD969F2-5DE4-844A-D0D3-D57DCF35C560}"/>
          </ac:spMkLst>
        </pc:spChg>
        <pc:spChg chg="mod ord">
          <ac:chgData name="Keith Casebonne" userId="fc17ed03-54f1-4f92-ae97-a54058eba7be" providerId="ADAL" clId="{07EAA96C-493F-4596-9FA1-3C37E87BA19C}" dt="2024-09-16T19:42:18.260" v="10" actId="5793"/>
          <ac:spMkLst>
            <pc:docMk/>
            <pc:sldMk cId="637876713" sldId="276"/>
            <ac:spMk id="3" creationId="{3284ACB9-E12E-824D-0D6F-C9EA613F95C4}"/>
          </ac:spMkLst>
        </pc:spChg>
        <pc:spChg chg="mod ord">
          <ac:chgData name="Keith Casebonne" userId="fc17ed03-54f1-4f92-ae97-a54058eba7be" providerId="ADAL" clId="{07EAA96C-493F-4596-9FA1-3C37E87BA19C}" dt="2024-09-16T19:42:16.411" v="9" actId="6264"/>
          <ac:spMkLst>
            <pc:docMk/>
            <pc:sldMk cId="637876713" sldId="276"/>
            <ac:spMk id="4" creationId="{07641AC1-47E9-2467-A332-9750D39B0C0B}"/>
          </ac:spMkLst>
        </pc:spChg>
        <pc:spChg chg="add del mod">
          <ac:chgData name="Keith Casebonne" userId="fc17ed03-54f1-4f92-ae97-a54058eba7be" providerId="ADAL" clId="{07EAA96C-493F-4596-9FA1-3C37E87BA19C}" dt="2024-09-16T19:42:16.411" v="9" actId="6264"/>
          <ac:spMkLst>
            <pc:docMk/>
            <pc:sldMk cId="637876713" sldId="276"/>
            <ac:spMk id="5" creationId="{5933CF0B-1906-7636-769E-BEC0DA780685}"/>
          </ac:spMkLst>
        </pc:spChg>
        <pc:spChg chg="add del mod">
          <ac:chgData name="Keith Casebonne" userId="fc17ed03-54f1-4f92-ae97-a54058eba7be" providerId="ADAL" clId="{07EAA96C-493F-4596-9FA1-3C37E87BA19C}" dt="2024-09-16T19:42:16.411" v="9" actId="6264"/>
          <ac:spMkLst>
            <pc:docMk/>
            <pc:sldMk cId="637876713" sldId="276"/>
            <ac:spMk id="6" creationId="{5E87A16C-CB2B-7161-CD89-CF6E009B0855}"/>
          </ac:spMkLst>
        </pc:spChg>
        <pc:spChg chg="add del mod">
          <ac:chgData name="Keith Casebonne" userId="fc17ed03-54f1-4f92-ae97-a54058eba7be" providerId="ADAL" clId="{07EAA96C-493F-4596-9FA1-3C37E87BA19C}" dt="2024-09-16T19:42:16.411" v="9" actId="6264"/>
          <ac:spMkLst>
            <pc:docMk/>
            <pc:sldMk cId="637876713" sldId="276"/>
            <ac:spMk id="7" creationId="{9D85AFCF-D9A5-9D58-E636-3CA1F1AEDBB8}"/>
          </ac:spMkLst>
        </pc:spChg>
      </pc:sldChg>
      <pc:sldChg chg="addSp delSp modSp mod chgLayout">
        <pc:chgData name="Keith Casebonne" userId="fc17ed03-54f1-4f92-ae97-a54058eba7be" providerId="ADAL" clId="{07EAA96C-493F-4596-9FA1-3C37E87BA19C}" dt="2024-09-16T19:43:08.555" v="20" actId="5793"/>
        <pc:sldMkLst>
          <pc:docMk/>
          <pc:sldMk cId="1123194077" sldId="277"/>
        </pc:sldMkLst>
        <pc:spChg chg="mod ord">
          <ac:chgData name="Keith Casebonne" userId="fc17ed03-54f1-4f92-ae97-a54058eba7be" providerId="ADAL" clId="{07EAA96C-493F-4596-9FA1-3C37E87BA19C}" dt="2024-09-16T19:43:01.940" v="17" actId="6264"/>
          <ac:spMkLst>
            <pc:docMk/>
            <pc:sldMk cId="1123194077" sldId="277"/>
            <ac:spMk id="2" creationId="{3DD969F2-5DE4-844A-D0D3-D57DCF35C560}"/>
          </ac:spMkLst>
        </pc:spChg>
        <pc:spChg chg="mod ord">
          <ac:chgData name="Keith Casebonne" userId="fc17ed03-54f1-4f92-ae97-a54058eba7be" providerId="ADAL" clId="{07EAA96C-493F-4596-9FA1-3C37E87BA19C}" dt="2024-09-16T19:43:08.555" v="20" actId="5793"/>
          <ac:spMkLst>
            <pc:docMk/>
            <pc:sldMk cId="1123194077" sldId="277"/>
            <ac:spMk id="3" creationId="{3284ACB9-E12E-824D-0D6F-C9EA613F95C4}"/>
          </ac:spMkLst>
        </pc:spChg>
        <pc:spChg chg="mod ord">
          <ac:chgData name="Keith Casebonne" userId="fc17ed03-54f1-4f92-ae97-a54058eba7be" providerId="ADAL" clId="{07EAA96C-493F-4596-9FA1-3C37E87BA19C}" dt="2024-09-16T19:43:01.940" v="17" actId="6264"/>
          <ac:spMkLst>
            <pc:docMk/>
            <pc:sldMk cId="1123194077" sldId="277"/>
            <ac:spMk id="4" creationId="{07641AC1-47E9-2467-A332-9750D39B0C0B}"/>
          </ac:spMkLst>
        </pc:spChg>
        <pc:spChg chg="add del mod">
          <ac:chgData name="Keith Casebonne" userId="fc17ed03-54f1-4f92-ae97-a54058eba7be" providerId="ADAL" clId="{07EAA96C-493F-4596-9FA1-3C37E87BA19C}" dt="2024-09-16T19:43:01.940" v="17" actId="6264"/>
          <ac:spMkLst>
            <pc:docMk/>
            <pc:sldMk cId="1123194077" sldId="277"/>
            <ac:spMk id="5" creationId="{90C2C17A-9DFA-680D-358A-3FE2FE57EB5A}"/>
          </ac:spMkLst>
        </pc:spChg>
        <pc:spChg chg="add del mod">
          <ac:chgData name="Keith Casebonne" userId="fc17ed03-54f1-4f92-ae97-a54058eba7be" providerId="ADAL" clId="{07EAA96C-493F-4596-9FA1-3C37E87BA19C}" dt="2024-09-16T19:43:01.940" v="17" actId="6264"/>
          <ac:spMkLst>
            <pc:docMk/>
            <pc:sldMk cId="1123194077" sldId="277"/>
            <ac:spMk id="6" creationId="{F1B1E9CB-27B4-423D-8F7E-D226C76B02E4}"/>
          </ac:spMkLst>
        </pc:spChg>
        <pc:spChg chg="add del mod">
          <ac:chgData name="Keith Casebonne" userId="fc17ed03-54f1-4f92-ae97-a54058eba7be" providerId="ADAL" clId="{07EAA96C-493F-4596-9FA1-3C37E87BA19C}" dt="2024-09-16T19:43:01.940" v="17" actId="6264"/>
          <ac:spMkLst>
            <pc:docMk/>
            <pc:sldMk cId="1123194077" sldId="277"/>
            <ac:spMk id="7" creationId="{E640394C-CD87-47BF-CF93-2CD62EF0FBAC}"/>
          </ac:spMkLst>
        </pc:spChg>
      </pc:sldChg>
      <pc:sldChg chg="addSp delSp modSp mod chgLayout">
        <pc:chgData name="Keith Casebonne" userId="fc17ed03-54f1-4f92-ae97-a54058eba7be" providerId="ADAL" clId="{07EAA96C-493F-4596-9FA1-3C37E87BA19C}" dt="2024-09-16T19:42:10.201" v="8" actId="554"/>
        <pc:sldMkLst>
          <pc:docMk/>
          <pc:sldMk cId="703864875" sldId="278"/>
        </pc:sldMkLst>
        <pc:spChg chg="mod ord">
          <ac:chgData name="Keith Casebonne" userId="fc17ed03-54f1-4f92-ae97-a54058eba7be" providerId="ADAL" clId="{07EAA96C-493F-4596-9FA1-3C37E87BA19C}" dt="2024-09-16T19:41:50.839" v="5" actId="6264"/>
          <ac:spMkLst>
            <pc:docMk/>
            <pc:sldMk cId="703864875" sldId="278"/>
            <ac:spMk id="2" creationId="{3DD969F2-5DE4-844A-D0D3-D57DCF35C560}"/>
          </ac:spMkLst>
        </pc:spChg>
        <pc:spChg chg="mod ord">
          <ac:chgData name="Keith Casebonne" userId="fc17ed03-54f1-4f92-ae97-a54058eba7be" providerId="ADAL" clId="{07EAA96C-493F-4596-9FA1-3C37E87BA19C}" dt="2024-09-16T19:42:10.201" v="8" actId="554"/>
          <ac:spMkLst>
            <pc:docMk/>
            <pc:sldMk cId="703864875" sldId="278"/>
            <ac:spMk id="3" creationId="{3284ACB9-E12E-824D-0D6F-C9EA613F95C4}"/>
          </ac:spMkLst>
        </pc:spChg>
        <pc:spChg chg="mod ord">
          <ac:chgData name="Keith Casebonne" userId="fc17ed03-54f1-4f92-ae97-a54058eba7be" providerId="ADAL" clId="{07EAA96C-493F-4596-9FA1-3C37E87BA19C}" dt="2024-09-16T19:41:50.839" v="5" actId="6264"/>
          <ac:spMkLst>
            <pc:docMk/>
            <pc:sldMk cId="703864875" sldId="278"/>
            <ac:spMk id="4" creationId="{07641AC1-47E9-2467-A332-9750D39B0C0B}"/>
          </ac:spMkLst>
        </pc:spChg>
        <pc:spChg chg="mod">
          <ac:chgData name="Keith Casebonne" userId="fc17ed03-54f1-4f92-ae97-a54058eba7be" providerId="ADAL" clId="{07EAA96C-493F-4596-9FA1-3C37E87BA19C}" dt="2024-09-16T19:42:10.201" v="8" actId="554"/>
          <ac:spMkLst>
            <pc:docMk/>
            <pc:sldMk cId="703864875" sldId="278"/>
            <ac:spMk id="5" creationId="{C1C2D2FE-05B5-46FE-BD9A-91AA8FACF7B3}"/>
          </ac:spMkLst>
        </pc:spChg>
        <pc:spChg chg="add del mod">
          <ac:chgData name="Keith Casebonne" userId="fc17ed03-54f1-4f92-ae97-a54058eba7be" providerId="ADAL" clId="{07EAA96C-493F-4596-9FA1-3C37E87BA19C}" dt="2024-09-16T19:41:43.273" v="2" actId="6264"/>
          <ac:spMkLst>
            <pc:docMk/>
            <pc:sldMk cId="703864875" sldId="278"/>
            <ac:spMk id="6" creationId="{D29180D1-82BA-5F38-7E40-AF1540DD6CC4}"/>
          </ac:spMkLst>
        </pc:spChg>
        <pc:spChg chg="add del mod">
          <ac:chgData name="Keith Casebonne" userId="fc17ed03-54f1-4f92-ae97-a54058eba7be" providerId="ADAL" clId="{07EAA96C-493F-4596-9FA1-3C37E87BA19C}" dt="2024-09-16T19:41:43.273" v="2" actId="6264"/>
          <ac:spMkLst>
            <pc:docMk/>
            <pc:sldMk cId="703864875" sldId="278"/>
            <ac:spMk id="7" creationId="{E47B921C-BD09-E68D-A04F-EC630816F344}"/>
          </ac:spMkLst>
        </pc:spChg>
        <pc:spChg chg="add del mod">
          <ac:chgData name="Keith Casebonne" userId="fc17ed03-54f1-4f92-ae97-a54058eba7be" providerId="ADAL" clId="{07EAA96C-493F-4596-9FA1-3C37E87BA19C}" dt="2024-09-16T19:41:43.273" v="2" actId="6264"/>
          <ac:spMkLst>
            <pc:docMk/>
            <pc:sldMk cId="703864875" sldId="278"/>
            <ac:spMk id="8" creationId="{15E44E4E-BD4D-0C26-81DB-E220E56499F9}"/>
          </ac:spMkLst>
        </pc:spChg>
        <pc:spChg chg="add del mod">
          <ac:chgData name="Keith Casebonne" userId="fc17ed03-54f1-4f92-ae97-a54058eba7be" providerId="ADAL" clId="{07EAA96C-493F-4596-9FA1-3C37E87BA19C}" dt="2024-09-16T19:41:47.195" v="4" actId="6264"/>
          <ac:spMkLst>
            <pc:docMk/>
            <pc:sldMk cId="703864875" sldId="278"/>
            <ac:spMk id="9" creationId="{A2EDD72E-F0B4-D66E-25AB-3B7A706BB9A4}"/>
          </ac:spMkLst>
        </pc:spChg>
        <pc:spChg chg="add del mod">
          <ac:chgData name="Keith Casebonne" userId="fc17ed03-54f1-4f92-ae97-a54058eba7be" providerId="ADAL" clId="{07EAA96C-493F-4596-9FA1-3C37E87BA19C}" dt="2024-09-16T19:41:47.195" v="4" actId="6264"/>
          <ac:spMkLst>
            <pc:docMk/>
            <pc:sldMk cId="703864875" sldId="278"/>
            <ac:spMk id="10" creationId="{0692A481-7AA4-EC0A-7642-595C97B82629}"/>
          </ac:spMkLst>
        </pc:spChg>
        <pc:spChg chg="add del mod">
          <ac:chgData name="Keith Casebonne" userId="fc17ed03-54f1-4f92-ae97-a54058eba7be" providerId="ADAL" clId="{07EAA96C-493F-4596-9FA1-3C37E87BA19C}" dt="2024-09-16T19:41:47.195" v="4" actId="6264"/>
          <ac:spMkLst>
            <pc:docMk/>
            <pc:sldMk cId="703864875" sldId="278"/>
            <ac:spMk id="11" creationId="{0ED5A02D-B9BB-989A-92F4-A8B39FB4D9E1}"/>
          </ac:spMkLst>
        </pc:spChg>
        <pc:spChg chg="add del mod">
          <ac:chgData name="Keith Casebonne" userId="fc17ed03-54f1-4f92-ae97-a54058eba7be" providerId="ADAL" clId="{07EAA96C-493F-4596-9FA1-3C37E87BA19C}" dt="2024-09-16T19:41:50.839" v="5" actId="6264"/>
          <ac:spMkLst>
            <pc:docMk/>
            <pc:sldMk cId="703864875" sldId="278"/>
            <ac:spMk id="12" creationId="{3CDC4807-CD42-9E26-BD78-83E2CF54ABC7}"/>
          </ac:spMkLst>
        </pc:spChg>
        <pc:spChg chg="add del mod">
          <ac:chgData name="Keith Casebonne" userId="fc17ed03-54f1-4f92-ae97-a54058eba7be" providerId="ADAL" clId="{07EAA96C-493F-4596-9FA1-3C37E87BA19C}" dt="2024-09-16T19:41:50.839" v="5" actId="6264"/>
          <ac:spMkLst>
            <pc:docMk/>
            <pc:sldMk cId="703864875" sldId="278"/>
            <ac:spMk id="13" creationId="{09125F68-1CD1-51DC-95AE-7C07AA338A54}"/>
          </ac:spMkLst>
        </pc:spChg>
        <pc:spChg chg="add del mod">
          <ac:chgData name="Keith Casebonne" userId="fc17ed03-54f1-4f92-ae97-a54058eba7be" providerId="ADAL" clId="{07EAA96C-493F-4596-9FA1-3C37E87BA19C}" dt="2024-09-16T19:41:50.839" v="5" actId="6264"/>
          <ac:spMkLst>
            <pc:docMk/>
            <pc:sldMk cId="703864875" sldId="278"/>
            <ac:spMk id="14" creationId="{1C923E99-15C8-5A61-AE17-D9039E38150D}"/>
          </ac:spMkLst>
        </pc:spChg>
      </pc:sldChg>
      <pc:sldChg chg="addSp delSp modSp mod chgLayout">
        <pc:chgData name="Keith Casebonne" userId="fc17ed03-54f1-4f92-ae97-a54058eba7be" providerId="ADAL" clId="{07EAA96C-493F-4596-9FA1-3C37E87BA19C}" dt="2024-09-16T19:43:37.152" v="29" actId="5793"/>
        <pc:sldMkLst>
          <pc:docMk/>
          <pc:sldMk cId="1383689012" sldId="279"/>
        </pc:sldMkLst>
        <pc:spChg chg="mod ord">
          <ac:chgData name="Keith Casebonne" userId="fc17ed03-54f1-4f92-ae97-a54058eba7be" providerId="ADAL" clId="{07EAA96C-493F-4596-9FA1-3C37E87BA19C}" dt="2024-09-16T19:43:22.223" v="23" actId="6264"/>
          <ac:spMkLst>
            <pc:docMk/>
            <pc:sldMk cId="1383689012" sldId="279"/>
            <ac:spMk id="2" creationId="{3DD969F2-5DE4-844A-D0D3-D57DCF35C560}"/>
          </ac:spMkLst>
        </pc:spChg>
        <pc:spChg chg="mod ord">
          <ac:chgData name="Keith Casebonne" userId="fc17ed03-54f1-4f92-ae97-a54058eba7be" providerId="ADAL" clId="{07EAA96C-493F-4596-9FA1-3C37E87BA19C}" dt="2024-09-16T19:43:37.152" v="29" actId="5793"/>
          <ac:spMkLst>
            <pc:docMk/>
            <pc:sldMk cId="1383689012" sldId="279"/>
            <ac:spMk id="3" creationId="{3284ACB9-E12E-824D-0D6F-C9EA613F95C4}"/>
          </ac:spMkLst>
        </pc:spChg>
        <pc:spChg chg="mod ord">
          <ac:chgData name="Keith Casebonne" userId="fc17ed03-54f1-4f92-ae97-a54058eba7be" providerId="ADAL" clId="{07EAA96C-493F-4596-9FA1-3C37E87BA19C}" dt="2024-09-16T19:43:22.223" v="23" actId="6264"/>
          <ac:spMkLst>
            <pc:docMk/>
            <pc:sldMk cId="1383689012" sldId="279"/>
            <ac:spMk id="4" creationId="{07641AC1-47E9-2467-A332-9750D39B0C0B}"/>
          </ac:spMkLst>
        </pc:spChg>
        <pc:spChg chg="add del mod">
          <ac:chgData name="Keith Casebonne" userId="fc17ed03-54f1-4f92-ae97-a54058eba7be" providerId="ADAL" clId="{07EAA96C-493F-4596-9FA1-3C37E87BA19C}" dt="2024-09-16T19:43:18.639" v="22" actId="6264"/>
          <ac:spMkLst>
            <pc:docMk/>
            <pc:sldMk cId="1383689012" sldId="279"/>
            <ac:spMk id="5" creationId="{94D97E57-32E6-C13B-2F30-8556E9F9200E}"/>
          </ac:spMkLst>
        </pc:spChg>
        <pc:spChg chg="add del mod">
          <ac:chgData name="Keith Casebonne" userId="fc17ed03-54f1-4f92-ae97-a54058eba7be" providerId="ADAL" clId="{07EAA96C-493F-4596-9FA1-3C37E87BA19C}" dt="2024-09-16T19:43:18.639" v="22" actId="6264"/>
          <ac:spMkLst>
            <pc:docMk/>
            <pc:sldMk cId="1383689012" sldId="279"/>
            <ac:spMk id="6" creationId="{A9FB873D-9A54-9D2B-D883-EAB59F23C971}"/>
          </ac:spMkLst>
        </pc:spChg>
        <pc:spChg chg="add del mod">
          <ac:chgData name="Keith Casebonne" userId="fc17ed03-54f1-4f92-ae97-a54058eba7be" providerId="ADAL" clId="{07EAA96C-493F-4596-9FA1-3C37E87BA19C}" dt="2024-09-16T19:43:18.639" v="22" actId="6264"/>
          <ac:spMkLst>
            <pc:docMk/>
            <pc:sldMk cId="1383689012" sldId="279"/>
            <ac:spMk id="7" creationId="{D8E90ECD-82A8-A713-A966-785A4381F036}"/>
          </ac:spMkLst>
        </pc:spChg>
        <pc:spChg chg="add del mod">
          <ac:chgData name="Keith Casebonne" userId="fc17ed03-54f1-4f92-ae97-a54058eba7be" providerId="ADAL" clId="{07EAA96C-493F-4596-9FA1-3C37E87BA19C}" dt="2024-09-16T19:43:22.223" v="23" actId="6264"/>
          <ac:spMkLst>
            <pc:docMk/>
            <pc:sldMk cId="1383689012" sldId="279"/>
            <ac:spMk id="8" creationId="{B97BA9F0-2074-DE12-AD69-2655B29FFF9D}"/>
          </ac:spMkLst>
        </pc:spChg>
        <pc:spChg chg="add del mod">
          <ac:chgData name="Keith Casebonne" userId="fc17ed03-54f1-4f92-ae97-a54058eba7be" providerId="ADAL" clId="{07EAA96C-493F-4596-9FA1-3C37E87BA19C}" dt="2024-09-16T19:43:22.223" v="23" actId="6264"/>
          <ac:spMkLst>
            <pc:docMk/>
            <pc:sldMk cId="1383689012" sldId="279"/>
            <ac:spMk id="9" creationId="{CAC8F1D0-A9F1-E5DC-511C-1A6011F93C8E}"/>
          </ac:spMkLst>
        </pc:spChg>
        <pc:spChg chg="add del mod">
          <ac:chgData name="Keith Casebonne" userId="fc17ed03-54f1-4f92-ae97-a54058eba7be" providerId="ADAL" clId="{07EAA96C-493F-4596-9FA1-3C37E87BA19C}" dt="2024-09-16T19:43:22.223" v="23" actId="6264"/>
          <ac:spMkLst>
            <pc:docMk/>
            <pc:sldMk cId="1383689012" sldId="279"/>
            <ac:spMk id="10" creationId="{4461127A-C24E-68D0-28C0-11514F1F7B91}"/>
          </ac:spMkLst>
        </pc:spChg>
      </pc:sldChg>
      <pc:sldChg chg="addSp delSp modSp mod chgLayout">
        <pc:chgData name="Keith Casebonne" userId="fc17ed03-54f1-4f92-ae97-a54058eba7be" providerId="ADAL" clId="{07EAA96C-493F-4596-9FA1-3C37E87BA19C}" dt="2024-09-16T19:43:55.198" v="56" actId="1038"/>
        <pc:sldMkLst>
          <pc:docMk/>
          <pc:sldMk cId="2362282272" sldId="280"/>
        </pc:sldMkLst>
        <pc:spChg chg="mod ord">
          <ac:chgData name="Keith Casebonne" userId="fc17ed03-54f1-4f92-ae97-a54058eba7be" providerId="ADAL" clId="{07EAA96C-493F-4596-9FA1-3C37E87BA19C}" dt="2024-09-16T19:43:46.457" v="31" actId="6264"/>
          <ac:spMkLst>
            <pc:docMk/>
            <pc:sldMk cId="2362282272" sldId="280"/>
            <ac:spMk id="2" creationId="{3DD969F2-5DE4-844A-D0D3-D57DCF35C560}"/>
          </ac:spMkLst>
        </pc:spChg>
        <pc:spChg chg="mod ord">
          <ac:chgData name="Keith Casebonne" userId="fc17ed03-54f1-4f92-ae97-a54058eba7be" providerId="ADAL" clId="{07EAA96C-493F-4596-9FA1-3C37E87BA19C}" dt="2024-09-16T19:43:55.198" v="56" actId="1038"/>
          <ac:spMkLst>
            <pc:docMk/>
            <pc:sldMk cId="2362282272" sldId="280"/>
            <ac:spMk id="3" creationId="{3284ACB9-E12E-824D-0D6F-C9EA613F95C4}"/>
          </ac:spMkLst>
        </pc:spChg>
        <pc:spChg chg="mod ord">
          <ac:chgData name="Keith Casebonne" userId="fc17ed03-54f1-4f92-ae97-a54058eba7be" providerId="ADAL" clId="{07EAA96C-493F-4596-9FA1-3C37E87BA19C}" dt="2024-09-16T19:43:46.457" v="31" actId="6264"/>
          <ac:spMkLst>
            <pc:docMk/>
            <pc:sldMk cId="2362282272" sldId="280"/>
            <ac:spMk id="4" creationId="{07641AC1-47E9-2467-A332-9750D39B0C0B}"/>
          </ac:spMkLst>
        </pc:spChg>
        <pc:spChg chg="add del mod">
          <ac:chgData name="Keith Casebonne" userId="fc17ed03-54f1-4f92-ae97-a54058eba7be" providerId="ADAL" clId="{07EAA96C-493F-4596-9FA1-3C37E87BA19C}" dt="2024-09-16T19:43:46.457" v="31" actId="6264"/>
          <ac:spMkLst>
            <pc:docMk/>
            <pc:sldMk cId="2362282272" sldId="280"/>
            <ac:spMk id="7" creationId="{4113591B-3794-2BC9-14FA-831FA6B5BBE5}"/>
          </ac:spMkLst>
        </pc:spChg>
        <pc:spChg chg="add del mod">
          <ac:chgData name="Keith Casebonne" userId="fc17ed03-54f1-4f92-ae97-a54058eba7be" providerId="ADAL" clId="{07EAA96C-493F-4596-9FA1-3C37E87BA19C}" dt="2024-09-16T19:43:46.457" v="31" actId="6264"/>
          <ac:spMkLst>
            <pc:docMk/>
            <pc:sldMk cId="2362282272" sldId="280"/>
            <ac:spMk id="8" creationId="{7464B1CC-B118-9C77-5FC8-C50CC890686B}"/>
          </ac:spMkLst>
        </pc:spChg>
        <pc:spChg chg="add del mod">
          <ac:chgData name="Keith Casebonne" userId="fc17ed03-54f1-4f92-ae97-a54058eba7be" providerId="ADAL" clId="{07EAA96C-493F-4596-9FA1-3C37E87BA19C}" dt="2024-09-16T19:43:46.457" v="31" actId="6264"/>
          <ac:spMkLst>
            <pc:docMk/>
            <pc:sldMk cId="2362282272" sldId="280"/>
            <ac:spMk id="9" creationId="{B61A7BFC-D869-F274-A930-CF6CEB044E46}"/>
          </ac:spMkLst>
        </pc:spChg>
        <pc:spChg chg="add del mod ord">
          <ac:chgData name="Keith Casebonne" userId="fc17ed03-54f1-4f92-ae97-a54058eba7be" providerId="ADAL" clId="{07EAA96C-493F-4596-9FA1-3C37E87BA19C}" dt="2024-09-16T19:43:51.191" v="33" actId="478"/>
          <ac:spMkLst>
            <pc:docMk/>
            <pc:sldMk cId="2362282272" sldId="280"/>
            <ac:spMk id="10" creationId="{A53C0C00-B124-6DDE-0E02-604B978836D8}"/>
          </ac:spMkLst>
        </pc:spChg>
      </pc:sldChg>
      <pc:sldChg chg="modSp mod">
        <pc:chgData name="Keith Casebonne" userId="fc17ed03-54f1-4f92-ae97-a54058eba7be" providerId="ADAL" clId="{07EAA96C-493F-4596-9FA1-3C37E87BA19C}" dt="2024-09-16T19:44:01.153" v="57" actId="113"/>
        <pc:sldMkLst>
          <pc:docMk/>
          <pc:sldMk cId="1170012267" sldId="281"/>
        </pc:sldMkLst>
        <pc:spChg chg="mod">
          <ac:chgData name="Keith Casebonne" userId="fc17ed03-54f1-4f92-ae97-a54058eba7be" providerId="ADAL" clId="{07EAA96C-493F-4596-9FA1-3C37E87BA19C}" dt="2024-09-16T19:44:01.153" v="57" actId="113"/>
          <ac:spMkLst>
            <pc:docMk/>
            <pc:sldMk cId="1170012267" sldId="281"/>
            <ac:spMk id="2" creationId="{3DD969F2-5DE4-844A-D0D3-D57DCF35C560}"/>
          </ac:spMkLst>
        </pc:spChg>
      </pc:sldChg>
      <pc:sldChg chg="modSp mod">
        <pc:chgData name="Keith Casebonne" userId="fc17ed03-54f1-4f92-ae97-a54058eba7be" providerId="ADAL" clId="{07EAA96C-493F-4596-9FA1-3C37E87BA19C}" dt="2024-09-16T19:44:06.471" v="58" actId="113"/>
        <pc:sldMkLst>
          <pc:docMk/>
          <pc:sldMk cId="2765570494" sldId="282"/>
        </pc:sldMkLst>
        <pc:spChg chg="mod">
          <ac:chgData name="Keith Casebonne" userId="fc17ed03-54f1-4f92-ae97-a54058eba7be" providerId="ADAL" clId="{07EAA96C-493F-4596-9FA1-3C37E87BA19C}" dt="2024-09-16T19:44:06.471" v="58" actId="113"/>
          <ac:spMkLst>
            <pc:docMk/>
            <pc:sldMk cId="2765570494" sldId="282"/>
            <ac:spMk id="2" creationId="{3DD969F2-5DE4-844A-D0D3-D57DCF35C560}"/>
          </ac:spMkLst>
        </pc:spChg>
      </pc:sldChg>
      <pc:sldChg chg="modSp mod">
        <pc:chgData name="Keith Casebonne" userId="fc17ed03-54f1-4f92-ae97-a54058eba7be" providerId="ADAL" clId="{07EAA96C-493F-4596-9FA1-3C37E87BA19C}" dt="2024-09-16T19:44:12.686" v="59" actId="113"/>
        <pc:sldMkLst>
          <pc:docMk/>
          <pc:sldMk cId="4025827458" sldId="283"/>
        </pc:sldMkLst>
        <pc:spChg chg="mod">
          <ac:chgData name="Keith Casebonne" userId="fc17ed03-54f1-4f92-ae97-a54058eba7be" providerId="ADAL" clId="{07EAA96C-493F-4596-9FA1-3C37E87BA19C}" dt="2024-09-16T19:44:12.686" v="59" actId="113"/>
          <ac:spMkLst>
            <pc:docMk/>
            <pc:sldMk cId="4025827458" sldId="283"/>
            <ac:spMk id="2" creationId="{3DD969F2-5DE4-844A-D0D3-D57DCF35C560}"/>
          </ac:spMkLst>
        </pc:spChg>
      </pc:sldChg>
      <pc:sldChg chg="modSp mod">
        <pc:chgData name="Keith Casebonne" userId="fc17ed03-54f1-4f92-ae97-a54058eba7be" providerId="ADAL" clId="{07EAA96C-493F-4596-9FA1-3C37E87BA19C}" dt="2024-09-16T19:44:18.575" v="60" actId="113"/>
        <pc:sldMkLst>
          <pc:docMk/>
          <pc:sldMk cId="102782142" sldId="284"/>
        </pc:sldMkLst>
        <pc:spChg chg="mod">
          <ac:chgData name="Keith Casebonne" userId="fc17ed03-54f1-4f92-ae97-a54058eba7be" providerId="ADAL" clId="{07EAA96C-493F-4596-9FA1-3C37E87BA19C}" dt="2024-09-16T19:44:18.575" v="60" actId="113"/>
          <ac:spMkLst>
            <pc:docMk/>
            <pc:sldMk cId="102782142" sldId="284"/>
            <ac:spMk id="2" creationId="{3DD969F2-5DE4-844A-D0D3-D57DCF35C560}"/>
          </ac:spMkLst>
        </pc:spChg>
      </pc:sldChg>
      <pc:sldChg chg="addSp delSp modSp mod chgLayout">
        <pc:chgData name="Keith Casebonne" userId="fc17ed03-54f1-4f92-ae97-a54058eba7be" providerId="ADAL" clId="{07EAA96C-493F-4596-9FA1-3C37E87BA19C}" dt="2024-09-16T19:43:42.359" v="30" actId="6264"/>
        <pc:sldMkLst>
          <pc:docMk/>
          <pc:sldMk cId="3483939683" sldId="285"/>
        </pc:sldMkLst>
        <pc:spChg chg="mod ord">
          <ac:chgData name="Keith Casebonne" userId="fc17ed03-54f1-4f92-ae97-a54058eba7be" providerId="ADAL" clId="{07EAA96C-493F-4596-9FA1-3C37E87BA19C}" dt="2024-09-16T19:43:42.359" v="30" actId="6264"/>
          <ac:spMkLst>
            <pc:docMk/>
            <pc:sldMk cId="3483939683" sldId="285"/>
            <ac:spMk id="2" creationId="{89652F3B-5CAA-8E4B-50C6-1C342B0062F9}"/>
          </ac:spMkLst>
        </pc:spChg>
        <pc:spChg chg="del">
          <ac:chgData name="Keith Casebonne" userId="fc17ed03-54f1-4f92-ae97-a54058eba7be" providerId="ADAL" clId="{07EAA96C-493F-4596-9FA1-3C37E87BA19C}" dt="2024-09-16T19:43:42.359" v="30" actId="6264"/>
          <ac:spMkLst>
            <pc:docMk/>
            <pc:sldMk cId="3483939683" sldId="285"/>
            <ac:spMk id="3" creationId="{09919EEE-8985-D9B1-6560-006E3BC31039}"/>
          </ac:spMkLst>
        </pc:spChg>
        <pc:spChg chg="mod ord">
          <ac:chgData name="Keith Casebonne" userId="fc17ed03-54f1-4f92-ae97-a54058eba7be" providerId="ADAL" clId="{07EAA96C-493F-4596-9FA1-3C37E87BA19C}" dt="2024-09-16T19:43:42.359" v="30" actId="6264"/>
          <ac:spMkLst>
            <pc:docMk/>
            <pc:sldMk cId="3483939683" sldId="285"/>
            <ac:spMk id="4" creationId="{6C3C6723-E516-D8F2-2F21-C429554DACFB}"/>
          </ac:spMkLst>
        </pc:spChg>
        <pc:spChg chg="add del mod">
          <ac:chgData name="Keith Casebonne" userId="fc17ed03-54f1-4f92-ae97-a54058eba7be" providerId="ADAL" clId="{07EAA96C-493F-4596-9FA1-3C37E87BA19C}" dt="2024-09-16T19:43:42.359" v="30" actId="6264"/>
          <ac:spMkLst>
            <pc:docMk/>
            <pc:sldMk cId="3483939683" sldId="285"/>
            <ac:spMk id="5" creationId="{50EFE76E-A5CA-AC60-62FF-A0E891DECF56}"/>
          </ac:spMkLst>
        </pc:spChg>
        <pc:spChg chg="add del mod">
          <ac:chgData name="Keith Casebonne" userId="fc17ed03-54f1-4f92-ae97-a54058eba7be" providerId="ADAL" clId="{07EAA96C-493F-4596-9FA1-3C37E87BA19C}" dt="2024-09-16T19:43:42.359" v="30" actId="6264"/>
          <ac:spMkLst>
            <pc:docMk/>
            <pc:sldMk cId="3483939683" sldId="285"/>
            <ac:spMk id="6" creationId="{F27A75F1-7C29-35A5-4359-6BF449CF9299}"/>
          </ac:spMkLst>
        </pc:spChg>
        <pc:spChg chg="add mod ord">
          <ac:chgData name="Keith Casebonne" userId="fc17ed03-54f1-4f92-ae97-a54058eba7be" providerId="ADAL" clId="{07EAA96C-493F-4596-9FA1-3C37E87BA19C}" dt="2024-09-16T19:43:42.359" v="30" actId="6264"/>
          <ac:spMkLst>
            <pc:docMk/>
            <pc:sldMk cId="3483939683" sldId="285"/>
            <ac:spMk id="7" creationId="{2E633AEE-EEC7-26F5-4F1B-1442D11E5D17}"/>
          </ac:spMkLst>
        </pc:spChg>
      </pc:sldChg>
      <pc:sldChg chg="addSp delSp modSp mod chgLayout">
        <pc:chgData name="Keith Casebonne" userId="fc17ed03-54f1-4f92-ae97-a54058eba7be" providerId="ADAL" clId="{07EAA96C-493F-4596-9FA1-3C37E87BA19C}" dt="2024-09-16T19:45:09.896" v="71" actId="15"/>
        <pc:sldMkLst>
          <pc:docMk/>
          <pc:sldMk cId="3619577268" sldId="294"/>
        </pc:sldMkLst>
        <pc:spChg chg="mod ord">
          <ac:chgData name="Keith Casebonne" userId="fc17ed03-54f1-4f92-ae97-a54058eba7be" providerId="ADAL" clId="{07EAA96C-493F-4596-9FA1-3C37E87BA19C}" dt="2024-09-16T19:45:06.011" v="69" actId="6264"/>
          <ac:spMkLst>
            <pc:docMk/>
            <pc:sldMk cId="3619577268" sldId="294"/>
            <ac:spMk id="2" creationId="{7949B079-37FD-B232-863F-F5EA87CC55AB}"/>
          </ac:spMkLst>
        </pc:spChg>
        <pc:spChg chg="mod ord">
          <ac:chgData name="Keith Casebonne" userId="fc17ed03-54f1-4f92-ae97-a54058eba7be" providerId="ADAL" clId="{07EAA96C-493F-4596-9FA1-3C37E87BA19C}" dt="2024-09-16T19:45:09.896" v="71" actId="15"/>
          <ac:spMkLst>
            <pc:docMk/>
            <pc:sldMk cId="3619577268" sldId="294"/>
            <ac:spMk id="3" creationId="{29081853-094E-EF50-A50B-C3FDA8BCB15D}"/>
          </ac:spMkLst>
        </pc:spChg>
        <pc:spChg chg="mod ord">
          <ac:chgData name="Keith Casebonne" userId="fc17ed03-54f1-4f92-ae97-a54058eba7be" providerId="ADAL" clId="{07EAA96C-493F-4596-9FA1-3C37E87BA19C}" dt="2024-09-16T19:45:06.011" v="69" actId="6264"/>
          <ac:spMkLst>
            <pc:docMk/>
            <pc:sldMk cId="3619577268" sldId="294"/>
            <ac:spMk id="4" creationId="{4FFD5D5C-792A-C005-5D92-41F48595BAF5}"/>
          </ac:spMkLst>
        </pc:spChg>
        <pc:spChg chg="add del mod">
          <ac:chgData name="Keith Casebonne" userId="fc17ed03-54f1-4f92-ae97-a54058eba7be" providerId="ADAL" clId="{07EAA96C-493F-4596-9FA1-3C37E87BA19C}" dt="2024-09-16T19:45:06.011" v="69" actId="6264"/>
          <ac:spMkLst>
            <pc:docMk/>
            <pc:sldMk cId="3619577268" sldId="294"/>
            <ac:spMk id="5" creationId="{1E6A7B34-B2F6-C0AF-8C3B-D8AE8D7A43A2}"/>
          </ac:spMkLst>
        </pc:spChg>
        <pc:spChg chg="add del mod">
          <ac:chgData name="Keith Casebonne" userId="fc17ed03-54f1-4f92-ae97-a54058eba7be" providerId="ADAL" clId="{07EAA96C-493F-4596-9FA1-3C37E87BA19C}" dt="2024-09-16T19:45:06.011" v="69" actId="6264"/>
          <ac:spMkLst>
            <pc:docMk/>
            <pc:sldMk cId="3619577268" sldId="294"/>
            <ac:spMk id="6" creationId="{2ADBF22C-1014-D7F5-3825-CCEBE494C5B3}"/>
          </ac:spMkLst>
        </pc:spChg>
        <pc:spChg chg="add del mod">
          <ac:chgData name="Keith Casebonne" userId="fc17ed03-54f1-4f92-ae97-a54058eba7be" providerId="ADAL" clId="{07EAA96C-493F-4596-9FA1-3C37E87BA19C}" dt="2024-09-16T19:45:06.011" v="69" actId="6264"/>
          <ac:spMkLst>
            <pc:docMk/>
            <pc:sldMk cId="3619577268" sldId="294"/>
            <ac:spMk id="7" creationId="{86BBB192-CCD2-DEC4-0DCC-D43BF6E56DC1}"/>
          </ac:spMkLst>
        </pc:spChg>
      </pc:sldChg>
      <pc:sldChg chg="addSp delSp modSp mod chgLayout">
        <pc:chgData name="Keith Casebonne" userId="fc17ed03-54f1-4f92-ae97-a54058eba7be" providerId="ADAL" clId="{07EAA96C-493F-4596-9FA1-3C37E87BA19C}" dt="2024-09-16T19:44:45.221" v="68" actId="14100"/>
        <pc:sldMkLst>
          <pc:docMk/>
          <pc:sldMk cId="2372459366" sldId="295"/>
        </pc:sldMkLst>
        <pc:spChg chg="mod ord">
          <ac:chgData name="Keith Casebonne" userId="fc17ed03-54f1-4f92-ae97-a54058eba7be" providerId="ADAL" clId="{07EAA96C-493F-4596-9FA1-3C37E87BA19C}" dt="2024-09-16T19:44:39.061" v="64" actId="6264"/>
          <ac:spMkLst>
            <pc:docMk/>
            <pc:sldMk cId="2372459366" sldId="295"/>
            <ac:spMk id="2" creationId="{3DD969F2-5DE4-844A-D0D3-D57DCF35C560}"/>
          </ac:spMkLst>
        </pc:spChg>
        <pc:spChg chg="mod ord">
          <ac:chgData name="Keith Casebonne" userId="fc17ed03-54f1-4f92-ae97-a54058eba7be" providerId="ADAL" clId="{07EAA96C-493F-4596-9FA1-3C37E87BA19C}" dt="2024-09-16T19:44:45.221" v="68" actId="14100"/>
          <ac:spMkLst>
            <pc:docMk/>
            <pc:sldMk cId="2372459366" sldId="295"/>
            <ac:spMk id="3" creationId="{3284ACB9-E12E-824D-0D6F-C9EA613F95C4}"/>
          </ac:spMkLst>
        </pc:spChg>
        <pc:spChg chg="mod ord">
          <ac:chgData name="Keith Casebonne" userId="fc17ed03-54f1-4f92-ae97-a54058eba7be" providerId="ADAL" clId="{07EAA96C-493F-4596-9FA1-3C37E87BA19C}" dt="2024-09-16T19:44:39.061" v="64" actId="6264"/>
          <ac:spMkLst>
            <pc:docMk/>
            <pc:sldMk cId="2372459366" sldId="295"/>
            <ac:spMk id="4" creationId="{07641AC1-47E9-2467-A332-9750D39B0C0B}"/>
          </ac:spMkLst>
        </pc:spChg>
        <pc:spChg chg="add del mod">
          <ac:chgData name="Keith Casebonne" userId="fc17ed03-54f1-4f92-ae97-a54058eba7be" providerId="ADAL" clId="{07EAA96C-493F-4596-9FA1-3C37E87BA19C}" dt="2024-09-16T19:44:39.061" v="64" actId="6264"/>
          <ac:spMkLst>
            <pc:docMk/>
            <pc:sldMk cId="2372459366" sldId="295"/>
            <ac:spMk id="6" creationId="{A1655338-9700-FF5A-F315-32FD1D1D67B3}"/>
          </ac:spMkLst>
        </pc:spChg>
        <pc:spChg chg="add del mod">
          <ac:chgData name="Keith Casebonne" userId="fc17ed03-54f1-4f92-ae97-a54058eba7be" providerId="ADAL" clId="{07EAA96C-493F-4596-9FA1-3C37E87BA19C}" dt="2024-09-16T19:44:39.061" v="64" actId="6264"/>
          <ac:spMkLst>
            <pc:docMk/>
            <pc:sldMk cId="2372459366" sldId="295"/>
            <ac:spMk id="7" creationId="{1BC612C2-53D5-D694-C3D4-EECA1CE88311}"/>
          </ac:spMkLst>
        </pc:spChg>
        <pc:spChg chg="add del mod">
          <ac:chgData name="Keith Casebonne" userId="fc17ed03-54f1-4f92-ae97-a54058eba7be" providerId="ADAL" clId="{07EAA96C-493F-4596-9FA1-3C37E87BA19C}" dt="2024-09-16T19:44:39.061" v="64" actId="6264"/>
          <ac:spMkLst>
            <pc:docMk/>
            <pc:sldMk cId="2372459366" sldId="295"/>
            <ac:spMk id="8" creationId="{A13768F4-3E75-E814-4F45-3415BF2D3F60}"/>
          </ac:spMkLst>
        </pc:spChg>
      </pc:sldChg>
      <pc:sldChg chg="modSp mod">
        <pc:chgData name="Keith Casebonne" userId="fc17ed03-54f1-4f92-ae97-a54058eba7be" providerId="ADAL" clId="{07EAA96C-493F-4596-9FA1-3C37E87BA19C}" dt="2024-09-16T19:44:28.826" v="61" actId="20577"/>
        <pc:sldMkLst>
          <pc:docMk/>
          <pc:sldMk cId="3758388101" sldId="296"/>
        </pc:sldMkLst>
        <pc:spChg chg="mod">
          <ac:chgData name="Keith Casebonne" userId="fc17ed03-54f1-4f92-ae97-a54058eba7be" providerId="ADAL" clId="{07EAA96C-493F-4596-9FA1-3C37E87BA19C}" dt="2024-09-16T19:44:28.826" v="61" actId="20577"/>
          <ac:spMkLst>
            <pc:docMk/>
            <pc:sldMk cId="3758388101" sldId="296"/>
            <ac:spMk id="2" creationId="{3DD969F2-5DE4-844A-D0D3-D57DCF35C560}"/>
          </ac:spMkLst>
        </pc:spChg>
      </pc:sldChg>
      <pc:sldChg chg="addSp delSp modSp mod chgLayout">
        <pc:chgData name="Keith Casebonne" userId="fc17ed03-54f1-4f92-ae97-a54058eba7be" providerId="ADAL" clId="{07EAA96C-493F-4596-9FA1-3C37E87BA19C}" dt="2024-09-16T19:45:38.851" v="76"/>
        <pc:sldMkLst>
          <pc:docMk/>
          <pc:sldMk cId="754829542" sldId="298"/>
        </pc:sldMkLst>
        <pc:spChg chg="mod ord">
          <ac:chgData name="Keith Casebonne" userId="fc17ed03-54f1-4f92-ae97-a54058eba7be" providerId="ADAL" clId="{07EAA96C-493F-4596-9FA1-3C37E87BA19C}" dt="2024-09-16T19:42:34.600" v="13" actId="6264"/>
          <ac:spMkLst>
            <pc:docMk/>
            <pc:sldMk cId="754829542" sldId="298"/>
            <ac:spMk id="2" creationId="{3DD969F2-5DE4-844A-D0D3-D57DCF35C560}"/>
          </ac:spMkLst>
        </pc:spChg>
        <pc:spChg chg="add del mod">
          <ac:chgData name="Keith Casebonne" userId="fc17ed03-54f1-4f92-ae97-a54058eba7be" providerId="ADAL" clId="{07EAA96C-493F-4596-9FA1-3C37E87BA19C}" dt="2024-09-16T19:42:34.600" v="13" actId="6264"/>
          <ac:spMkLst>
            <pc:docMk/>
            <pc:sldMk cId="754829542" sldId="298"/>
            <ac:spMk id="3" creationId="{FF9B3145-210E-2753-A45C-9101FD7668CF}"/>
          </ac:spMkLst>
        </pc:spChg>
        <pc:spChg chg="mod ord">
          <ac:chgData name="Keith Casebonne" userId="fc17ed03-54f1-4f92-ae97-a54058eba7be" providerId="ADAL" clId="{07EAA96C-493F-4596-9FA1-3C37E87BA19C}" dt="2024-09-16T19:42:34.600" v="13" actId="6264"/>
          <ac:spMkLst>
            <pc:docMk/>
            <pc:sldMk cId="754829542" sldId="298"/>
            <ac:spMk id="4" creationId="{07641AC1-47E9-2467-A332-9750D39B0C0B}"/>
          </ac:spMkLst>
        </pc:spChg>
        <pc:spChg chg="add del mod">
          <ac:chgData name="Keith Casebonne" userId="fc17ed03-54f1-4f92-ae97-a54058eba7be" providerId="ADAL" clId="{07EAA96C-493F-4596-9FA1-3C37E87BA19C}" dt="2024-09-16T19:42:34.600" v="13" actId="6264"/>
          <ac:spMkLst>
            <pc:docMk/>
            <pc:sldMk cId="754829542" sldId="298"/>
            <ac:spMk id="5" creationId="{9DF2BF1B-884F-79B1-E693-12F4F0A0A89E}"/>
          </ac:spMkLst>
        </pc:spChg>
        <pc:spChg chg="add del mod ord">
          <ac:chgData name="Keith Casebonne" userId="fc17ed03-54f1-4f92-ae97-a54058eba7be" providerId="ADAL" clId="{07EAA96C-493F-4596-9FA1-3C37E87BA19C}" dt="2024-09-16T19:42:36.823" v="14" actId="478"/>
          <ac:spMkLst>
            <pc:docMk/>
            <pc:sldMk cId="754829542" sldId="298"/>
            <ac:spMk id="6" creationId="{3F531F2F-C691-D62D-B6BE-C54DC92E8AFF}"/>
          </ac:spMkLst>
        </pc:spChg>
        <pc:picChg chg="ord">
          <ac:chgData name="Keith Casebonne" userId="fc17ed03-54f1-4f92-ae97-a54058eba7be" providerId="ADAL" clId="{07EAA96C-493F-4596-9FA1-3C37E87BA19C}" dt="2024-09-16T19:45:37.800" v="75"/>
          <ac:picMkLst>
            <pc:docMk/>
            <pc:sldMk cId="754829542" sldId="298"/>
            <ac:picMk id="7" creationId="{1373B991-19E6-620C-9FEF-CE4189E23CEB}"/>
          </ac:picMkLst>
        </pc:picChg>
        <pc:picChg chg="ord">
          <ac:chgData name="Keith Casebonne" userId="fc17ed03-54f1-4f92-ae97-a54058eba7be" providerId="ADAL" clId="{07EAA96C-493F-4596-9FA1-3C37E87BA19C}" dt="2024-09-16T19:45:38.851" v="76"/>
          <ac:picMkLst>
            <pc:docMk/>
            <pc:sldMk cId="754829542" sldId="298"/>
            <ac:picMk id="8" creationId="{45B57A18-7A5F-E695-540A-182788C88B10}"/>
          </ac:picMkLst>
        </pc:picChg>
      </pc:sldChg>
      <pc:sldChg chg="modSp mod">
        <pc:chgData name="Keith Casebonne" userId="fc17ed03-54f1-4f92-ae97-a54058eba7be" providerId="ADAL" clId="{07EAA96C-493F-4596-9FA1-3C37E87BA19C}" dt="2024-09-16T19:42:28.896" v="12" actId="5793"/>
        <pc:sldMkLst>
          <pc:docMk/>
          <pc:sldMk cId="3301973836" sldId="306"/>
        </pc:sldMkLst>
        <pc:spChg chg="mod">
          <ac:chgData name="Keith Casebonne" userId="fc17ed03-54f1-4f92-ae97-a54058eba7be" providerId="ADAL" clId="{07EAA96C-493F-4596-9FA1-3C37E87BA19C}" dt="2024-09-16T19:42:28.896" v="12" actId="5793"/>
          <ac:spMkLst>
            <pc:docMk/>
            <pc:sldMk cId="3301973836" sldId="306"/>
            <ac:spMk id="7" creationId="{B680837F-3A57-C0F0-CF23-096B69EE80ED}"/>
          </ac:spMkLst>
        </pc:spChg>
      </pc:sldChg>
    </pc:docChg>
  </pc:docChgLst>
  <pc:docChgLst>
    <pc:chgData name="Laura-Lee Minutello" userId="424e0a8d-3643-43c3-aa32-ecf6054bfecd" providerId="ADAL" clId="{C1B41C65-2177-4246-B025-2D067552B166}"/>
    <pc:docChg chg="modSld sldOrd">
      <pc:chgData name="Laura-Lee Minutello" userId="424e0a8d-3643-43c3-aa32-ecf6054bfecd" providerId="ADAL" clId="{C1B41C65-2177-4246-B025-2D067552B166}" dt="2024-09-17T12:32:01.242" v="1"/>
      <pc:docMkLst>
        <pc:docMk/>
      </pc:docMkLst>
      <pc:sldChg chg="ord">
        <pc:chgData name="Laura-Lee Minutello" userId="424e0a8d-3643-43c3-aa32-ecf6054bfecd" providerId="ADAL" clId="{C1B41C65-2177-4246-B025-2D067552B166}" dt="2024-09-17T12:32:01.242" v="1"/>
        <pc:sldMkLst>
          <pc:docMk/>
          <pc:sldMk cId="3301973836" sldId="306"/>
        </pc:sldMkLst>
      </pc:sldChg>
    </pc:docChg>
  </pc:docChgLst>
  <pc:docChgLst>
    <pc:chgData name="Madeline Crowley" userId="S::madelinec@disabilityrightsflorida.org::e2070a52-d9ff-4b3f-8ee1-f5f28f9add29" providerId="AD" clId="Web-{AC515E73-6496-7243-C354-B8F69CB4D7A0}"/>
    <pc:docChg chg="addSld delSld modSld sldOrd">
      <pc:chgData name="Madeline Crowley" userId="S::madelinec@disabilityrightsflorida.org::e2070a52-d9ff-4b3f-8ee1-f5f28f9add29" providerId="AD" clId="Web-{AC515E73-6496-7243-C354-B8F69CB4D7A0}" dt="2024-08-21T21:25:37.361" v="190" actId="20577"/>
      <pc:docMkLst>
        <pc:docMk/>
      </pc:docMkLst>
      <pc:sldChg chg="modSp">
        <pc:chgData name="Madeline Crowley" userId="S::madelinec@disabilityrightsflorida.org::e2070a52-d9ff-4b3f-8ee1-f5f28f9add29" providerId="AD" clId="Web-{AC515E73-6496-7243-C354-B8F69CB4D7A0}" dt="2024-08-21T21:17:48.395" v="98" actId="20577"/>
        <pc:sldMkLst>
          <pc:docMk/>
          <pc:sldMk cId="3965022097" sldId="256"/>
        </pc:sldMkLst>
        <pc:spChg chg="mod">
          <ac:chgData name="Madeline Crowley" userId="S::madelinec@disabilityrightsflorida.org::e2070a52-d9ff-4b3f-8ee1-f5f28f9add29" providerId="AD" clId="Web-{AC515E73-6496-7243-C354-B8F69CB4D7A0}" dt="2024-08-21T21:17:44.176" v="97" actId="20577"/>
          <ac:spMkLst>
            <pc:docMk/>
            <pc:sldMk cId="3965022097" sldId="256"/>
            <ac:spMk id="2" creationId="{94A80F73-C5D4-5A0A-E77F-0B529F5219FE}"/>
          </ac:spMkLst>
        </pc:spChg>
        <pc:spChg chg="mod">
          <ac:chgData name="Madeline Crowley" userId="S::madelinec@disabilityrightsflorida.org::e2070a52-d9ff-4b3f-8ee1-f5f28f9add29" providerId="AD" clId="Web-{AC515E73-6496-7243-C354-B8F69CB4D7A0}" dt="2024-08-21T21:17:48.395" v="98" actId="20577"/>
          <ac:spMkLst>
            <pc:docMk/>
            <pc:sldMk cId="3965022097" sldId="256"/>
            <ac:spMk id="3" creationId="{6CFB22A6-5C43-055B-A419-5BB96828381B}"/>
          </ac:spMkLst>
        </pc:spChg>
      </pc:sldChg>
      <pc:sldChg chg="del">
        <pc:chgData name="Madeline Crowley" userId="S::madelinec@disabilityrightsflorida.org::e2070a52-d9ff-4b3f-8ee1-f5f28f9add29" providerId="AD" clId="Web-{AC515E73-6496-7243-C354-B8F69CB4D7A0}" dt="2024-08-21T21:14:17.795" v="16"/>
        <pc:sldMkLst>
          <pc:docMk/>
          <pc:sldMk cId="2923877506" sldId="257"/>
        </pc:sldMkLst>
      </pc:sldChg>
      <pc:sldChg chg="modSp mod modClrScheme chgLayout">
        <pc:chgData name="Madeline Crowley" userId="S::madelinec@disabilityrightsflorida.org::e2070a52-d9ff-4b3f-8ee1-f5f28f9add29" providerId="AD" clId="Web-{AC515E73-6496-7243-C354-B8F69CB4D7A0}" dt="2024-08-21T20:58:47.111" v="2" actId="20577"/>
        <pc:sldMkLst>
          <pc:docMk/>
          <pc:sldMk cId="1627129840" sldId="258"/>
        </pc:sldMkLst>
        <pc:spChg chg="mod ord">
          <ac:chgData name="Madeline Crowley" userId="S::madelinec@disabilityrightsflorida.org::e2070a52-d9ff-4b3f-8ee1-f5f28f9add29" providerId="AD" clId="Web-{AC515E73-6496-7243-C354-B8F69CB4D7A0}" dt="2024-08-21T20:58:47.111" v="2" actId="20577"/>
          <ac:spMkLst>
            <pc:docMk/>
            <pc:sldMk cId="1627129840" sldId="258"/>
            <ac:spMk id="2" creationId="{65114211-3A9C-A28B-B28F-A13C29381892}"/>
          </ac:spMkLst>
        </pc:spChg>
        <pc:spChg chg="mod ord">
          <ac:chgData name="Madeline Crowley" userId="S::madelinec@disabilityrightsflorida.org::e2070a52-d9ff-4b3f-8ee1-f5f28f9add29" providerId="AD" clId="Web-{AC515E73-6496-7243-C354-B8F69CB4D7A0}" dt="2024-08-21T20:58:41.611" v="0"/>
          <ac:spMkLst>
            <pc:docMk/>
            <pc:sldMk cId="1627129840" sldId="258"/>
            <ac:spMk id="3" creationId="{C6CE0A0D-C931-211B-871F-D560F6622FE6}"/>
          </ac:spMkLst>
        </pc:spChg>
        <pc:spChg chg="mod ord">
          <ac:chgData name="Madeline Crowley" userId="S::madelinec@disabilityrightsflorida.org::e2070a52-d9ff-4b3f-8ee1-f5f28f9add29" providerId="AD" clId="Web-{AC515E73-6496-7243-C354-B8F69CB4D7A0}" dt="2024-08-21T20:58:41.611" v="0"/>
          <ac:spMkLst>
            <pc:docMk/>
            <pc:sldMk cId="1627129840" sldId="258"/>
            <ac:spMk id="4" creationId="{D370686D-EB27-D2DA-E8FF-1EA1FC86E628}"/>
          </ac:spMkLst>
        </pc:spChg>
      </pc:sldChg>
      <pc:sldChg chg="modSp">
        <pc:chgData name="Madeline Crowley" userId="S::madelinec@disabilityrightsflorida.org::e2070a52-d9ff-4b3f-8ee1-f5f28f9add29" providerId="AD" clId="Web-{AC515E73-6496-7243-C354-B8F69CB4D7A0}" dt="2024-08-21T21:17:56.270" v="100" actId="20577"/>
        <pc:sldMkLst>
          <pc:docMk/>
          <pc:sldMk cId="3588289209" sldId="259"/>
        </pc:sldMkLst>
        <pc:spChg chg="mod">
          <ac:chgData name="Madeline Crowley" userId="S::madelinec@disabilityrightsflorida.org::e2070a52-d9ff-4b3f-8ee1-f5f28f9add29" providerId="AD" clId="Web-{AC515E73-6496-7243-C354-B8F69CB4D7A0}" dt="2024-08-21T20:59:19.081" v="14" actId="20577"/>
          <ac:spMkLst>
            <pc:docMk/>
            <pc:sldMk cId="3588289209" sldId="259"/>
            <ac:spMk id="2" creationId="{65114211-3A9C-A28B-B28F-A13C29381892}"/>
          </ac:spMkLst>
        </pc:spChg>
        <pc:spChg chg="mod">
          <ac:chgData name="Madeline Crowley" userId="S::madelinec@disabilityrightsflorida.org::e2070a52-d9ff-4b3f-8ee1-f5f28f9add29" providerId="AD" clId="Web-{AC515E73-6496-7243-C354-B8F69CB4D7A0}" dt="2024-08-21T21:17:56.270" v="100" actId="20577"/>
          <ac:spMkLst>
            <pc:docMk/>
            <pc:sldMk cId="3588289209" sldId="259"/>
            <ac:spMk id="3" creationId="{C6CE0A0D-C931-211B-871F-D560F6622FE6}"/>
          </ac:spMkLst>
        </pc:spChg>
      </pc:sldChg>
      <pc:sldChg chg="add del replId">
        <pc:chgData name="Madeline Crowley" userId="S::madelinec@disabilityrightsflorida.org::e2070a52-d9ff-4b3f-8ee1-f5f28f9add29" providerId="AD" clId="Web-{AC515E73-6496-7243-C354-B8F69CB4D7A0}" dt="2024-08-21T20:59:00.127" v="4"/>
        <pc:sldMkLst>
          <pc:docMk/>
          <pc:sldMk cId="733509085" sldId="260"/>
        </pc:sldMkLst>
      </pc:sldChg>
      <pc:sldChg chg="modSp new">
        <pc:chgData name="Madeline Crowley" userId="S::madelinec@disabilityrightsflorida.org::e2070a52-d9ff-4b3f-8ee1-f5f28f9add29" providerId="AD" clId="Web-{AC515E73-6496-7243-C354-B8F69CB4D7A0}" dt="2024-08-21T21:18:05.739" v="102" actId="20577"/>
        <pc:sldMkLst>
          <pc:docMk/>
          <pc:sldMk cId="3517282550" sldId="260"/>
        </pc:sldMkLst>
        <pc:spChg chg="mod">
          <ac:chgData name="Madeline Crowley" userId="S::madelinec@disabilityrightsflorida.org::e2070a52-d9ff-4b3f-8ee1-f5f28f9add29" providerId="AD" clId="Web-{AC515E73-6496-7243-C354-B8F69CB4D7A0}" dt="2024-08-21T21:15:06.999" v="41" actId="20577"/>
          <ac:spMkLst>
            <pc:docMk/>
            <pc:sldMk cId="3517282550" sldId="260"/>
            <ac:spMk id="2" creationId="{2AC6AAD4-2F29-707F-7DC2-2C064CD15219}"/>
          </ac:spMkLst>
        </pc:spChg>
        <pc:spChg chg="mod">
          <ac:chgData name="Madeline Crowley" userId="S::madelinec@disabilityrightsflorida.org::e2070a52-d9ff-4b3f-8ee1-f5f28f9add29" providerId="AD" clId="Web-{AC515E73-6496-7243-C354-B8F69CB4D7A0}" dt="2024-08-21T21:18:05.739" v="102" actId="20577"/>
          <ac:spMkLst>
            <pc:docMk/>
            <pc:sldMk cId="3517282550" sldId="260"/>
            <ac:spMk id="3" creationId="{B1B99B1C-6DD7-A51D-1002-1207317673A9}"/>
          </ac:spMkLst>
        </pc:spChg>
      </pc:sldChg>
      <pc:sldChg chg="modSp add replId">
        <pc:chgData name="Madeline Crowley" userId="S::madelinec@disabilityrightsflorida.org::e2070a52-d9ff-4b3f-8ee1-f5f28f9add29" providerId="AD" clId="Web-{AC515E73-6496-7243-C354-B8F69CB4D7A0}" dt="2024-08-21T21:25:37.361" v="190" actId="20577"/>
        <pc:sldMkLst>
          <pc:docMk/>
          <pc:sldMk cId="1954801658" sldId="261"/>
        </pc:sldMkLst>
        <pc:spChg chg="mod">
          <ac:chgData name="Madeline Crowley" userId="S::madelinec@disabilityrightsflorida.org::e2070a52-d9ff-4b3f-8ee1-f5f28f9add29" providerId="AD" clId="Web-{AC515E73-6496-7243-C354-B8F69CB4D7A0}" dt="2024-08-21T21:14:34.139" v="20" actId="20577"/>
          <ac:spMkLst>
            <pc:docMk/>
            <pc:sldMk cId="1954801658" sldId="261"/>
            <ac:spMk id="2" creationId="{65114211-3A9C-A28B-B28F-A13C29381892}"/>
          </ac:spMkLst>
        </pc:spChg>
        <pc:spChg chg="mod">
          <ac:chgData name="Madeline Crowley" userId="S::madelinec@disabilityrightsflorida.org::e2070a52-d9ff-4b3f-8ee1-f5f28f9add29" providerId="AD" clId="Web-{AC515E73-6496-7243-C354-B8F69CB4D7A0}" dt="2024-08-21T21:25:37.361" v="190" actId="20577"/>
          <ac:spMkLst>
            <pc:docMk/>
            <pc:sldMk cId="1954801658" sldId="261"/>
            <ac:spMk id="3" creationId="{C6CE0A0D-C931-211B-871F-D560F6622FE6}"/>
          </ac:spMkLst>
        </pc:spChg>
      </pc:sldChg>
      <pc:sldChg chg="modSp add replId">
        <pc:chgData name="Madeline Crowley" userId="S::madelinec@disabilityrightsflorida.org::e2070a52-d9ff-4b3f-8ee1-f5f28f9add29" providerId="AD" clId="Web-{AC515E73-6496-7243-C354-B8F69CB4D7A0}" dt="2024-08-21T21:25:17.798" v="188" actId="20577"/>
        <pc:sldMkLst>
          <pc:docMk/>
          <pc:sldMk cId="2349752103" sldId="262"/>
        </pc:sldMkLst>
        <pc:spChg chg="mod">
          <ac:chgData name="Madeline Crowley" userId="S::madelinec@disabilityrightsflorida.org::e2070a52-d9ff-4b3f-8ee1-f5f28f9add29" providerId="AD" clId="Web-{AC515E73-6496-7243-C354-B8F69CB4D7A0}" dt="2024-08-21T21:15:23.078" v="57" actId="20577"/>
          <ac:spMkLst>
            <pc:docMk/>
            <pc:sldMk cId="2349752103" sldId="262"/>
            <ac:spMk id="2" creationId="{2AC6AAD4-2F29-707F-7DC2-2C064CD15219}"/>
          </ac:spMkLst>
        </pc:spChg>
        <pc:spChg chg="mod">
          <ac:chgData name="Madeline Crowley" userId="S::madelinec@disabilityrightsflorida.org::e2070a52-d9ff-4b3f-8ee1-f5f28f9add29" providerId="AD" clId="Web-{AC515E73-6496-7243-C354-B8F69CB4D7A0}" dt="2024-08-21T21:25:17.798" v="188" actId="20577"/>
          <ac:spMkLst>
            <pc:docMk/>
            <pc:sldMk cId="2349752103" sldId="262"/>
            <ac:spMk id="3" creationId="{B1B99B1C-6DD7-A51D-1002-1207317673A9}"/>
          </ac:spMkLst>
        </pc:spChg>
      </pc:sldChg>
      <pc:sldChg chg="add del replId">
        <pc:chgData name="Madeline Crowley" userId="S::madelinec@disabilityrightsflorida.org::e2070a52-d9ff-4b3f-8ee1-f5f28f9add29" providerId="AD" clId="Web-{AC515E73-6496-7243-C354-B8F69CB4D7A0}" dt="2024-08-21T21:16:10.689" v="72"/>
        <pc:sldMkLst>
          <pc:docMk/>
          <pc:sldMk cId="708818776" sldId="263"/>
        </pc:sldMkLst>
      </pc:sldChg>
      <pc:sldChg chg="modSp new">
        <pc:chgData name="Madeline Crowley" userId="S::madelinec@disabilityrightsflorida.org::e2070a52-d9ff-4b3f-8ee1-f5f28f9add29" providerId="AD" clId="Web-{AC515E73-6496-7243-C354-B8F69CB4D7A0}" dt="2024-08-21T21:16:25.689" v="75" actId="20577"/>
        <pc:sldMkLst>
          <pc:docMk/>
          <pc:sldMk cId="2263441554" sldId="263"/>
        </pc:sldMkLst>
        <pc:spChg chg="mod">
          <ac:chgData name="Madeline Crowley" userId="S::madelinec@disabilityrightsflorida.org::e2070a52-d9ff-4b3f-8ee1-f5f28f9add29" providerId="AD" clId="Web-{AC515E73-6496-7243-C354-B8F69CB4D7A0}" dt="2024-08-21T21:16:25.689" v="75" actId="20577"/>
          <ac:spMkLst>
            <pc:docMk/>
            <pc:sldMk cId="2263441554" sldId="263"/>
            <ac:spMk id="2" creationId="{B2DE60AF-75C8-25E0-516E-321C26B32CB7}"/>
          </ac:spMkLst>
        </pc:spChg>
      </pc:sldChg>
      <pc:sldChg chg="modSp new ord">
        <pc:chgData name="Madeline Crowley" userId="S::madelinec@disabilityrightsflorida.org::e2070a52-d9ff-4b3f-8ee1-f5f28f9add29" providerId="AD" clId="Web-{AC515E73-6496-7243-C354-B8F69CB4D7A0}" dt="2024-08-21T21:25:06.907" v="183"/>
        <pc:sldMkLst>
          <pc:docMk/>
          <pc:sldMk cId="276084575" sldId="264"/>
        </pc:sldMkLst>
        <pc:spChg chg="mod">
          <ac:chgData name="Madeline Crowley" userId="S::madelinec@disabilityrightsflorida.org::e2070a52-d9ff-4b3f-8ee1-f5f28f9add29" providerId="AD" clId="Web-{AC515E73-6496-7243-C354-B8F69CB4D7A0}" dt="2024-08-21T21:17:01.768" v="87" actId="20577"/>
          <ac:spMkLst>
            <pc:docMk/>
            <pc:sldMk cId="276084575" sldId="264"/>
            <ac:spMk id="2" creationId="{E75226AA-BACF-14A2-29B7-B9863EB6E3CB}"/>
          </ac:spMkLst>
        </pc:spChg>
        <pc:spChg chg="mod">
          <ac:chgData name="Madeline Crowley" userId="S::madelinec@disabilityrightsflorida.org::e2070a52-d9ff-4b3f-8ee1-f5f28f9add29" providerId="AD" clId="Web-{AC515E73-6496-7243-C354-B8F69CB4D7A0}" dt="2024-08-21T21:17:35.129" v="96" actId="20577"/>
          <ac:spMkLst>
            <pc:docMk/>
            <pc:sldMk cId="276084575" sldId="264"/>
            <ac:spMk id="3" creationId="{5ABD38E2-FB64-3C58-D612-5408AE6ABA11}"/>
          </ac:spMkLst>
        </pc:spChg>
      </pc:sldChg>
      <pc:sldChg chg="modSp new ord">
        <pc:chgData name="Madeline Crowley" userId="S::madelinec@disabilityrightsflorida.org::e2070a52-d9ff-4b3f-8ee1-f5f28f9add29" providerId="AD" clId="Web-{AC515E73-6496-7243-C354-B8F69CB4D7A0}" dt="2024-08-21T21:18:37.255" v="112" actId="20577"/>
        <pc:sldMkLst>
          <pc:docMk/>
          <pc:sldMk cId="4264411894" sldId="265"/>
        </pc:sldMkLst>
        <pc:spChg chg="mod">
          <ac:chgData name="Madeline Crowley" userId="S::madelinec@disabilityrightsflorida.org::e2070a52-d9ff-4b3f-8ee1-f5f28f9add29" providerId="AD" clId="Web-{AC515E73-6496-7243-C354-B8F69CB4D7A0}" dt="2024-08-21T21:18:37.255" v="112" actId="20577"/>
          <ac:spMkLst>
            <pc:docMk/>
            <pc:sldMk cId="4264411894" sldId="265"/>
            <ac:spMk id="2" creationId="{DB9F43A2-3B30-1A47-2C90-56168F478741}"/>
          </ac:spMkLst>
        </pc:spChg>
      </pc:sldChg>
      <pc:sldChg chg="addSp modSp new mod modClrScheme chgLayout">
        <pc:chgData name="Madeline Crowley" userId="S::madelinec@disabilityrightsflorida.org::e2070a52-d9ff-4b3f-8ee1-f5f28f9add29" providerId="AD" clId="Web-{AC515E73-6496-7243-C354-B8F69CB4D7A0}" dt="2024-08-21T21:20:56.728" v="148" actId="20577"/>
        <pc:sldMkLst>
          <pc:docMk/>
          <pc:sldMk cId="628534559" sldId="266"/>
        </pc:sldMkLst>
        <pc:spChg chg="mod ord">
          <ac:chgData name="Madeline Crowley" userId="S::madelinec@disabilityrightsflorida.org::e2070a52-d9ff-4b3f-8ee1-f5f28f9add29" providerId="AD" clId="Web-{AC515E73-6496-7243-C354-B8F69CB4D7A0}" dt="2024-08-21T21:19:38.304" v="118" actId="20577"/>
          <ac:spMkLst>
            <pc:docMk/>
            <pc:sldMk cId="628534559" sldId="266"/>
            <ac:spMk id="2" creationId="{E2D7CECB-A37F-48C6-F867-B51A2242DDDA}"/>
          </ac:spMkLst>
        </pc:spChg>
        <pc:spChg chg="mod ord">
          <ac:chgData name="Madeline Crowley" userId="S::madelinec@disabilityrightsflorida.org::e2070a52-d9ff-4b3f-8ee1-f5f28f9add29" providerId="AD" clId="Web-{AC515E73-6496-7243-C354-B8F69CB4D7A0}" dt="2024-08-21T21:20:07.430" v="136" actId="20577"/>
          <ac:spMkLst>
            <pc:docMk/>
            <pc:sldMk cId="628534559" sldId="266"/>
            <ac:spMk id="3" creationId="{B1A03D55-09B9-00D0-CC37-015AAFA8AC85}"/>
          </ac:spMkLst>
        </pc:spChg>
        <pc:spChg chg="mod ord">
          <ac:chgData name="Madeline Crowley" userId="S::madelinec@disabilityrightsflorida.org::e2070a52-d9ff-4b3f-8ee1-f5f28f9add29" providerId="AD" clId="Web-{AC515E73-6496-7243-C354-B8F69CB4D7A0}" dt="2024-08-21T21:19:23.351" v="115"/>
          <ac:spMkLst>
            <pc:docMk/>
            <pc:sldMk cId="628534559" sldId="266"/>
            <ac:spMk id="4" creationId="{1108AC19-C0C4-F44F-6A3C-C78031156673}"/>
          </ac:spMkLst>
        </pc:spChg>
        <pc:spChg chg="add mod ord">
          <ac:chgData name="Madeline Crowley" userId="S::madelinec@disabilityrightsflorida.org::e2070a52-d9ff-4b3f-8ee1-f5f28f9add29" providerId="AD" clId="Web-{AC515E73-6496-7243-C354-B8F69CB4D7A0}" dt="2024-08-21T21:20:56.728" v="148" actId="20577"/>
          <ac:spMkLst>
            <pc:docMk/>
            <pc:sldMk cId="628534559" sldId="266"/>
            <ac:spMk id="5" creationId="{F58EECEC-5FFF-9D53-7E2F-88698A94DFA0}"/>
          </ac:spMkLst>
        </pc:spChg>
        <pc:picChg chg="add mod">
          <ac:chgData name="Madeline Crowley" userId="S::madelinec@disabilityrightsflorida.org::e2070a52-d9ff-4b3f-8ee1-f5f28f9add29" providerId="AD" clId="Web-{AC515E73-6496-7243-C354-B8F69CB4D7A0}" dt="2024-08-21T21:20:32.790" v="144" actId="1076"/>
          <ac:picMkLst>
            <pc:docMk/>
            <pc:sldMk cId="628534559" sldId="266"/>
            <ac:picMk id="6" creationId="{EA287084-DA92-20B6-236B-B98D4D8E28C6}"/>
          </ac:picMkLst>
        </pc:picChg>
      </pc:sldChg>
      <pc:sldChg chg="modSp new mod modClrScheme chgLayout">
        <pc:chgData name="Madeline Crowley" userId="S::madelinec@disabilityrightsflorida.org::e2070a52-d9ff-4b3f-8ee1-f5f28f9add29" providerId="AD" clId="Web-{AC515E73-6496-7243-C354-B8F69CB4D7A0}" dt="2024-08-21T21:21:37.854" v="154" actId="20577"/>
        <pc:sldMkLst>
          <pc:docMk/>
          <pc:sldMk cId="2545755304" sldId="267"/>
        </pc:sldMkLst>
        <pc:spChg chg="mod ord">
          <ac:chgData name="Madeline Crowley" userId="S::madelinec@disabilityrightsflorida.org::e2070a52-d9ff-4b3f-8ee1-f5f28f9add29" providerId="AD" clId="Web-{AC515E73-6496-7243-C354-B8F69CB4D7A0}" dt="2024-08-21T21:21:37.854" v="154" actId="20577"/>
          <ac:spMkLst>
            <pc:docMk/>
            <pc:sldMk cId="2545755304" sldId="267"/>
            <ac:spMk id="2" creationId="{3DD969F2-5DE4-844A-D0D3-D57DCF35C560}"/>
          </ac:spMkLst>
        </pc:spChg>
        <pc:spChg chg="mod ord">
          <ac:chgData name="Madeline Crowley" userId="S::madelinec@disabilityrightsflorida.org::e2070a52-d9ff-4b3f-8ee1-f5f28f9add29" providerId="AD" clId="Web-{AC515E73-6496-7243-C354-B8F69CB4D7A0}" dt="2024-08-21T21:21:34.511" v="152"/>
          <ac:spMkLst>
            <pc:docMk/>
            <pc:sldMk cId="2545755304" sldId="267"/>
            <ac:spMk id="3" creationId="{3284ACB9-E12E-824D-0D6F-C9EA613F95C4}"/>
          </ac:spMkLst>
        </pc:spChg>
        <pc:spChg chg="mod ord">
          <ac:chgData name="Madeline Crowley" userId="S::madelinec@disabilityrightsflorida.org::e2070a52-d9ff-4b3f-8ee1-f5f28f9add29" providerId="AD" clId="Web-{AC515E73-6496-7243-C354-B8F69CB4D7A0}" dt="2024-08-21T21:21:34.511" v="152"/>
          <ac:spMkLst>
            <pc:docMk/>
            <pc:sldMk cId="2545755304" sldId="267"/>
            <ac:spMk id="4" creationId="{07641AC1-47E9-2467-A332-9750D39B0C0B}"/>
          </ac:spMkLst>
        </pc:spChg>
      </pc:sldChg>
      <pc:sldChg chg="modSp add replId">
        <pc:chgData name="Madeline Crowley" userId="S::madelinec@disabilityrightsflorida.org::e2070a52-d9ff-4b3f-8ee1-f5f28f9add29" providerId="AD" clId="Web-{AC515E73-6496-7243-C354-B8F69CB4D7A0}" dt="2024-08-21T21:21:56.636" v="157" actId="20577"/>
        <pc:sldMkLst>
          <pc:docMk/>
          <pc:sldMk cId="3463019853" sldId="268"/>
        </pc:sldMkLst>
        <pc:spChg chg="mod">
          <ac:chgData name="Madeline Crowley" userId="S::madelinec@disabilityrightsflorida.org::e2070a52-d9ff-4b3f-8ee1-f5f28f9add29" providerId="AD" clId="Web-{AC515E73-6496-7243-C354-B8F69CB4D7A0}" dt="2024-08-21T21:21:56.636" v="157" actId="20577"/>
          <ac:spMkLst>
            <pc:docMk/>
            <pc:sldMk cId="3463019853" sldId="268"/>
            <ac:spMk id="2" creationId="{3DD969F2-5DE4-844A-D0D3-D57DCF35C560}"/>
          </ac:spMkLst>
        </pc:spChg>
      </pc:sldChg>
      <pc:sldChg chg="modSp add replId">
        <pc:chgData name="Madeline Crowley" userId="S::madelinec@disabilityrightsflorida.org::e2070a52-d9ff-4b3f-8ee1-f5f28f9add29" providerId="AD" clId="Web-{AC515E73-6496-7243-C354-B8F69CB4D7A0}" dt="2024-08-21T21:22:53.841" v="165" actId="20577"/>
        <pc:sldMkLst>
          <pc:docMk/>
          <pc:sldMk cId="2296814537" sldId="269"/>
        </pc:sldMkLst>
        <pc:spChg chg="mod">
          <ac:chgData name="Madeline Crowley" userId="S::madelinec@disabilityrightsflorida.org::e2070a52-d9ff-4b3f-8ee1-f5f28f9add29" providerId="AD" clId="Web-{AC515E73-6496-7243-C354-B8F69CB4D7A0}" dt="2024-08-21T21:22:53.841" v="165" actId="20577"/>
          <ac:spMkLst>
            <pc:docMk/>
            <pc:sldMk cId="2296814537" sldId="269"/>
            <ac:spMk id="2" creationId="{3DD969F2-5DE4-844A-D0D3-D57DCF35C560}"/>
          </ac:spMkLst>
        </pc:spChg>
      </pc:sldChg>
      <pc:sldChg chg="modSp add ord replId">
        <pc:chgData name="Madeline Crowley" userId="S::madelinec@disabilityrightsflorida.org::e2070a52-d9ff-4b3f-8ee1-f5f28f9add29" providerId="AD" clId="Web-{AC515E73-6496-7243-C354-B8F69CB4D7A0}" dt="2024-08-21T21:23:49.061" v="177" actId="20577"/>
        <pc:sldMkLst>
          <pc:docMk/>
          <pc:sldMk cId="1288663297" sldId="270"/>
        </pc:sldMkLst>
        <pc:spChg chg="mod">
          <ac:chgData name="Madeline Crowley" userId="S::madelinec@disabilityrightsflorida.org::e2070a52-d9ff-4b3f-8ee1-f5f28f9add29" providerId="AD" clId="Web-{AC515E73-6496-7243-C354-B8F69CB4D7A0}" dt="2024-08-21T21:23:49.061" v="177" actId="20577"/>
          <ac:spMkLst>
            <pc:docMk/>
            <pc:sldMk cId="1288663297" sldId="270"/>
            <ac:spMk id="2" creationId="{3DD969F2-5DE4-844A-D0D3-D57DCF35C560}"/>
          </ac:spMkLst>
        </pc:spChg>
      </pc:sldChg>
      <pc:sldChg chg="modSp add replId">
        <pc:chgData name="Madeline Crowley" userId="S::madelinec@disabilityrightsflorida.org::e2070a52-d9ff-4b3f-8ee1-f5f28f9add29" providerId="AD" clId="Web-{AC515E73-6496-7243-C354-B8F69CB4D7A0}" dt="2024-08-21T21:22:42.513" v="163" actId="20577"/>
        <pc:sldMkLst>
          <pc:docMk/>
          <pc:sldMk cId="2698679889" sldId="271"/>
        </pc:sldMkLst>
        <pc:spChg chg="mod">
          <ac:chgData name="Madeline Crowley" userId="S::madelinec@disabilityrightsflorida.org::e2070a52-d9ff-4b3f-8ee1-f5f28f9add29" providerId="AD" clId="Web-{AC515E73-6496-7243-C354-B8F69CB4D7A0}" dt="2024-08-21T21:22:42.513" v="163" actId="20577"/>
          <ac:spMkLst>
            <pc:docMk/>
            <pc:sldMk cId="2698679889" sldId="271"/>
            <ac:spMk id="2" creationId="{3DD969F2-5DE4-844A-D0D3-D57DCF35C560}"/>
          </ac:spMkLst>
        </pc:spChg>
      </pc:sldChg>
      <pc:sldChg chg="modSp add ord replId">
        <pc:chgData name="Madeline Crowley" userId="S::madelinec@disabilityrightsflorida.org::e2070a52-d9ff-4b3f-8ee1-f5f28f9add29" providerId="AD" clId="Web-{AC515E73-6496-7243-C354-B8F69CB4D7A0}" dt="2024-08-21T21:23:57.577" v="178" actId="1076"/>
        <pc:sldMkLst>
          <pc:docMk/>
          <pc:sldMk cId="171857884" sldId="272"/>
        </pc:sldMkLst>
        <pc:spChg chg="mod">
          <ac:chgData name="Madeline Crowley" userId="S::madelinec@disabilityrightsflorida.org::e2070a52-d9ff-4b3f-8ee1-f5f28f9add29" providerId="AD" clId="Web-{AC515E73-6496-7243-C354-B8F69CB4D7A0}" dt="2024-08-21T21:23:57.577" v="178" actId="1076"/>
          <ac:spMkLst>
            <pc:docMk/>
            <pc:sldMk cId="171857884" sldId="272"/>
            <ac:spMk id="2" creationId="{3DD969F2-5DE4-844A-D0D3-D57DCF35C560}"/>
          </ac:spMkLst>
        </pc:spChg>
      </pc:sldChg>
      <pc:sldChg chg="modSp add replId">
        <pc:chgData name="Madeline Crowley" userId="S::madelinec@disabilityrightsflorida.org::e2070a52-d9ff-4b3f-8ee1-f5f28f9add29" providerId="AD" clId="Web-{AC515E73-6496-7243-C354-B8F69CB4D7A0}" dt="2024-08-21T21:24:02.499" v="179" actId="1076"/>
        <pc:sldMkLst>
          <pc:docMk/>
          <pc:sldMk cId="811672481" sldId="273"/>
        </pc:sldMkLst>
        <pc:spChg chg="mod">
          <ac:chgData name="Madeline Crowley" userId="S::madelinec@disabilityrightsflorida.org::e2070a52-d9ff-4b3f-8ee1-f5f28f9add29" providerId="AD" clId="Web-{AC515E73-6496-7243-C354-B8F69CB4D7A0}" dt="2024-08-21T21:24:02.499" v="179" actId="1076"/>
          <ac:spMkLst>
            <pc:docMk/>
            <pc:sldMk cId="811672481" sldId="273"/>
            <ac:spMk id="2" creationId="{3DD969F2-5DE4-844A-D0D3-D57DCF35C56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chemeClr val="bg1"/>
                </a:solidFill>
                <a:latin typeface="Aptos Display" panose="020B0004020202020204" pitchFamily="34" charset="0"/>
              </a:defRPr>
            </a:lvl1pPr>
          </a:lstStyle>
          <a:p>
            <a:fld id="{66CA6902-4017-4F1C-B09C-2D4EF8897F80}" type="datetime1">
              <a:rPr lang="en-US" smtClean="0"/>
              <a:t>9/17/2024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93430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38B4B65B-A3DF-43D2-B67E-C272936EAAE4}" type="datetime1">
              <a:rPr lang="en-US" smtClean="0"/>
              <a:t>9/17/2024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51195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863D8ECF-BA30-468D-A873-AF4FDD52988E}" type="datetime1">
              <a:rPr lang="en-US" smtClean="0"/>
              <a:t>9/17/2024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9011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E2314007-652A-4F51-82A6-A88039AE10E9}" type="datetime1">
              <a:rPr lang="en-US" smtClean="0"/>
              <a:t>9/17/2024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8018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2">
            <a:extLst>
              <a:ext uri="{FF2B5EF4-FFF2-40B4-BE49-F238E27FC236}">
                <a16:creationId xmlns:a16="http://schemas.microsoft.com/office/drawing/2014/main" id="{20642C92-2431-3E4A-6113-2AB5FF465924}"/>
              </a:ext>
            </a:extLst>
          </p:cNvPr>
          <p:cNvSpPr>
            <a:spLocks noGrp="1"/>
          </p:cNvSpPr>
          <p:nvPr>
            <p:ph sz="half" idx="13"/>
          </p:nvPr>
        </p:nvSpPr>
        <p:spPr>
          <a:xfrm>
            <a:off x="6172202"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275561E5-8594-4E70-8DBD-DC11E0765D48}" type="datetime1">
              <a:rPr lang="en-US" smtClean="0"/>
              <a:t>9/17/2024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2681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D9972454-8BB3-4322-8866-846A40E8721E}" type="datetime1">
              <a:rPr lang="en-US" smtClean="0"/>
              <a:t>9/17/2024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lvl1pPr>
              <a:defRPr>
                <a:solidFill>
                  <a:schemeClr val="bg1"/>
                </a:solidFill>
              </a:defRPr>
            </a:lvl1pPr>
          </a:lstStyle>
          <a:p>
            <a:fld id="{3CAF9193-01A8-4ECC-A727-E0761D7BB8A2}" type="datetime1">
              <a:rPr lang="en-US" smtClean="0"/>
              <a:t>9/17/2024</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42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bg1"/>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lvl1pPr>
              <a:defRPr>
                <a:solidFill>
                  <a:schemeClr val="bg1"/>
                </a:solidFill>
              </a:defRPr>
            </a:lvl1pPr>
          </a:lstStyle>
          <a:p>
            <a:fld id="{F668AB94-B8E2-4DEB-A450-E1B0DC2139D5}" type="datetime1">
              <a:rPr lang="en-US" smtClean="0"/>
              <a:t>9/17/2024</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16392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34686706-6ADC-4A69-8822-A5C6ED341A19}" type="datetime1">
              <a:rPr lang="en-US" smtClean="0"/>
              <a:t>9/17/2024</a:t>
            </a:fld>
            <a:endParaRPr lang="en-US"/>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66371993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0" r:id="rId3"/>
    <p:sldLayoutId id="2147483660" r:id="rId4"/>
    <p:sldLayoutId id="2147483652" r:id="rId5"/>
    <p:sldLayoutId id="2147483658"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video" Target="https://www.youtube.com/embed/9t12J18yW6Q?feature=oemb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www.aapd.com/voter-info"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0F73-C5D4-5A0A-E77F-0B529F5219FE}"/>
              </a:ext>
            </a:extLst>
          </p:cNvPr>
          <p:cNvSpPr>
            <a:spLocks noGrp="1"/>
          </p:cNvSpPr>
          <p:nvPr>
            <p:ph type="ctrTitle"/>
          </p:nvPr>
        </p:nvSpPr>
        <p:spPr>
          <a:xfrm>
            <a:off x="6611815" y="695569"/>
            <a:ext cx="4775200" cy="2302485"/>
          </a:xfrm>
        </p:spPr>
        <p:txBody>
          <a:bodyPr>
            <a:normAutofit/>
          </a:bodyPr>
          <a:lstStyle/>
          <a:p>
            <a:r>
              <a:rPr lang="en-US" sz="4400">
                <a:latin typeface="Aptos Display"/>
                <a:ea typeface="Tahoma"/>
                <a:cs typeface="Tahoma"/>
              </a:rPr>
              <a:t>Voting with a Disability in Florida</a:t>
            </a:r>
            <a:endParaRPr lang="en-US"/>
          </a:p>
        </p:txBody>
      </p:sp>
      <p:sp>
        <p:nvSpPr>
          <p:cNvPr id="3" name="Subtitle 2">
            <a:extLst>
              <a:ext uri="{FF2B5EF4-FFF2-40B4-BE49-F238E27FC236}">
                <a16:creationId xmlns:a16="http://schemas.microsoft.com/office/drawing/2014/main" id="{6CFB22A6-5C43-055B-A419-5BB96828381B}"/>
              </a:ext>
            </a:extLst>
          </p:cNvPr>
          <p:cNvSpPr>
            <a:spLocks noGrp="1"/>
          </p:cNvSpPr>
          <p:nvPr>
            <p:ph type="subTitle" idx="1"/>
          </p:nvPr>
        </p:nvSpPr>
        <p:spPr/>
        <p:txBody>
          <a:bodyPr lIns="91440" tIns="45720" rIns="91440" bIns="45720" anchor="t">
            <a:normAutofit/>
          </a:bodyPr>
          <a:lstStyle/>
          <a:p>
            <a:r>
              <a:rPr lang="en-US" sz="2800">
                <a:latin typeface="Aptos Display"/>
                <a:ea typeface="Tahoma"/>
                <a:cs typeface="Tahoma"/>
              </a:rPr>
              <a:t>Tuesday, September 17th, 2024 at 11 AM </a:t>
            </a:r>
            <a:endParaRPr lang="en-US" sz="2800">
              <a:ea typeface="Tahoma"/>
              <a:cs typeface="Tahoma"/>
            </a:endParaRPr>
          </a:p>
        </p:txBody>
      </p:sp>
    </p:spTree>
    <p:extLst>
      <p:ext uri="{BB962C8B-B14F-4D97-AF65-F5344CB8AC3E}">
        <p14:creationId xmlns:p14="http://schemas.microsoft.com/office/powerpoint/2010/main" val="396502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3A2-3B30-1A47-2C90-56168F478741}"/>
              </a:ext>
            </a:extLst>
          </p:cNvPr>
          <p:cNvSpPr>
            <a:spLocks noGrp="1"/>
          </p:cNvSpPr>
          <p:nvPr>
            <p:ph type="ctrTitle"/>
          </p:nvPr>
        </p:nvSpPr>
        <p:spPr/>
        <p:txBody>
          <a:bodyPr>
            <a:normAutofit/>
          </a:bodyPr>
          <a:lstStyle/>
          <a:p>
            <a:r>
              <a:rPr lang="en-US" sz="4400">
                <a:solidFill>
                  <a:srgbClr val="FFFFFF"/>
                </a:solidFill>
                <a:latin typeface="Aptos Display"/>
                <a:ea typeface="Tahoma"/>
                <a:cs typeface="Tahoma"/>
              </a:rPr>
              <a:t>Disability Voting Rights Hotline </a:t>
            </a:r>
            <a:endParaRPr lang="en-US" sz="4400"/>
          </a:p>
        </p:txBody>
      </p:sp>
      <p:sp>
        <p:nvSpPr>
          <p:cNvPr id="3" name="Subtitle 2">
            <a:extLst>
              <a:ext uri="{FF2B5EF4-FFF2-40B4-BE49-F238E27FC236}">
                <a16:creationId xmlns:a16="http://schemas.microsoft.com/office/drawing/2014/main" id="{0BB49A61-9C65-8C35-6042-19B6D0F58925}"/>
              </a:ext>
            </a:extLst>
          </p:cNvPr>
          <p:cNvSpPr>
            <a:spLocks noGrp="1"/>
          </p:cNvSpPr>
          <p:nvPr>
            <p:ph type="subTitle" idx="1"/>
          </p:nvPr>
        </p:nvSpPr>
        <p:spPr/>
        <p:txBody>
          <a:bodyPr lIns="91440" tIns="45720" rIns="91440" bIns="45720" anchor="t">
            <a:normAutofit/>
          </a:bodyPr>
          <a:lstStyle/>
          <a:p>
            <a:r>
              <a:rPr lang="en-US" sz="4400" b="1">
                <a:latin typeface="Aptos Display"/>
                <a:ea typeface="Tahoma"/>
                <a:cs typeface="Tahoma"/>
              </a:rPr>
              <a:t>877-352-7337</a:t>
            </a:r>
          </a:p>
        </p:txBody>
      </p:sp>
      <p:sp>
        <p:nvSpPr>
          <p:cNvPr id="4" name="Slide Number Placeholder 3">
            <a:extLst>
              <a:ext uri="{FF2B5EF4-FFF2-40B4-BE49-F238E27FC236}">
                <a16:creationId xmlns:a16="http://schemas.microsoft.com/office/drawing/2014/main" id="{31C41E75-2C6D-273B-AFE0-57F7241F7E81}"/>
              </a:ext>
            </a:extLst>
          </p:cNvPr>
          <p:cNvSpPr>
            <a:spLocks noGrp="1"/>
          </p:cNvSpPr>
          <p:nvPr>
            <p:ph type="sldNum" sz="quarter" idx="12"/>
          </p:nvPr>
        </p:nvSpPr>
        <p:spPr/>
        <p:txBody>
          <a:bodyPr/>
          <a:lstStyle/>
          <a:p>
            <a:fld id="{69EBCB19-AEAE-0745-86F8-183BCF9A79B0}" type="slidenum">
              <a:rPr lang="en-US" smtClean="0"/>
              <a:pPr/>
              <a:t>10</a:t>
            </a:fld>
            <a:endParaRPr lang="en-US"/>
          </a:p>
        </p:txBody>
      </p:sp>
    </p:spTree>
    <p:extLst>
      <p:ext uri="{BB962C8B-B14F-4D97-AF65-F5344CB8AC3E}">
        <p14:creationId xmlns:p14="http://schemas.microsoft.com/office/powerpoint/2010/main" val="426441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60AF-75C8-25E0-516E-321C26B32CB7}"/>
              </a:ext>
            </a:extLst>
          </p:cNvPr>
          <p:cNvSpPr>
            <a:spLocks noGrp="1"/>
          </p:cNvSpPr>
          <p:nvPr>
            <p:ph type="ctrTitle"/>
          </p:nvPr>
        </p:nvSpPr>
        <p:spPr/>
        <p:txBody>
          <a:bodyPr/>
          <a:lstStyle/>
          <a:p>
            <a:r>
              <a:rPr lang="en-US">
                <a:latin typeface="Aptos Display"/>
                <a:ea typeface="Tahoma"/>
                <a:cs typeface="Tahoma"/>
              </a:rPr>
              <a:t>Laws that Protect Disabled Voters</a:t>
            </a:r>
            <a:endParaRPr lang="en-US"/>
          </a:p>
        </p:txBody>
      </p:sp>
      <p:sp>
        <p:nvSpPr>
          <p:cNvPr id="3" name="Subtitle 2">
            <a:extLst>
              <a:ext uri="{FF2B5EF4-FFF2-40B4-BE49-F238E27FC236}">
                <a16:creationId xmlns:a16="http://schemas.microsoft.com/office/drawing/2014/main" id="{615263E9-C475-B31D-BA66-CB52D7A04D8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A8FB2D4-4558-89C3-0E47-AFE9D816AE4A}"/>
              </a:ext>
            </a:extLst>
          </p:cNvPr>
          <p:cNvSpPr>
            <a:spLocks noGrp="1"/>
          </p:cNvSpPr>
          <p:nvPr>
            <p:ph type="sldNum" sz="quarter" idx="12"/>
          </p:nvPr>
        </p:nvSpPr>
        <p:spPr/>
        <p:txBody>
          <a:bodyPr/>
          <a:lstStyle/>
          <a:p>
            <a:fld id="{69EBCB19-AEAE-0745-86F8-183BCF9A79B0}" type="slidenum">
              <a:rPr lang="en-US" smtClean="0"/>
              <a:pPr/>
              <a:t>11</a:t>
            </a:fld>
            <a:endParaRPr lang="en-US"/>
          </a:p>
        </p:txBody>
      </p:sp>
    </p:spTree>
    <p:extLst>
      <p:ext uri="{BB962C8B-B14F-4D97-AF65-F5344CB8AC3E}">
        <p14:creationId xmlns:p14="http://schemas.microsoft.com/office/powerpoint/2010/main" val="1481012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t>Rights &amp; Resources </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6238"/>
            <a:ext cx="5380856" cy="4351337"/>
          </a:xfrm>
        </p:spPr>
        <p:txBody>
          <a:bodyPr lIns="91440" tIns="45720" rIns="91440" bIns="45720" anchor="t"/>
          <a:lstStyle/>
          <a:p>
            <a:pPr marL="0" indent="0">
              <a:buNone/>
            </a:pPr>
            <a:r>
              <a:rPr lang="en-US"/>
              <a:t>Voters with disabilities have a right to: </a:t>
            </a:r>
          </a:p>
          <a:p>
            <a:r>
              <a:rPr lang="en-US"/>
              <a:t>Vote privately and independently. </a:t>
            </a:r>
          </a:p>
          <a:p>
            <a:r>
              <a:rPr lang="en-US"/>
              <a:t>Utilize accessible poll sites, voter registration systems, vote-by-mail balloting and other ballot casting devices. </a:t>
            </a:r>
          </a:p>
          <a:p>
            <a:r>
              <a:rPr lang="en-US"/>
              <a:t>Receive assistance from any person of your own choosing (other than employer or a union representative) to cast a ballot. </a:t>
            </a:r>
          </a:p>
          <a:p>
            <a:endParaRPr lang="en-US"/>
          </a:p>
          <a:p>
            <a:endParaRPr lang="en-US"/>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12</a:t>
            </a:fld>
            <a:endParaRPr lang="en-US"/>
          </a:p>
        </p:txBody>
      </p:sp>
      <p:sp>
        <p:nvSpPr>
          <p:cNvPr id="5" name="TextBox 4">
            <a:extLst>
              <a:ext uri="{FF2B5EF4-FFF2-40B4-BE49-F238E27FC236}">
                <a16:creationId xmlns:a16="http://schemas.microsoft.com/office/drawing/2014/main" id="{C1C2D2FE-05B5-46FE-BD9A-91AA8FACF7B3}"/>
              </a:ext>
            </a:extLst>
          </p:cNvPr>
          <p:cNvSpPr txBox="1"/>
          <p:nvPr/>
        </p:nvSpPr>
        <p:spPr>
          <a:xfrm>
            <a:off x="6912394" y="1646238"/>
            <a:ext cx="496645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Aptos"/>
                <a:ea typeface="+mn-lt"/>
                <a:cs typeface="+mn-lt"/>
              </a:rPr>
              <a:t>These rights are protected by the following federal laws as well as related state law: </a:t>
            </a:r>
            <a:endParaRPr lang="en-US" sz="2400">
              <a:solidFill>
                <a:schemeClr val="bg1"/>
              </a:solidFill>
              <a:latin typeface="Aptos"/>
            </a:endParaRPr>
          </a:p>
          <a:p>
            <a:endParaRPr lang="en-US" sz="2400">
              <a:solidFill>
                <a:schemeClr val="bg1"/>
              </a:solidFill>
              <a:latin typeface="Aptos"/>
            </a:endParaRPr>
          </a:p>
          <a:p>
            <a:pPr marL="285750" indent="-285750">
              <a:buFont typeface="Arial"/>
              <a:buChar char="•"/>
            </a:pPr>
            <a:r>
              <a:rPr lang="en-US" sz="2400">
                <a:solidFill>
                  <a:schemeClr val="bg1"/>
                </a:solidFill>
                <a:latin typeface="Aptos"/>
                <a:ea typeface="+mn-lt"/>
                <a:cs typeface="+mn-lt"/>
              </a:rPr>
              <a:t>The Americans with Disabilities Act (ADA) </a:t>
            </a:r>
            <a:endParaRPr lang="en-US" sz="2400">
              <a:solidFill>
                <a:schemeClr val="bg1"/>
              </a:solidFill>
              <a:latin typeface="Aptos"/>
              <a:ea typeface="Calibri" panose="020F0502020204030204"/>
              <a:cs typeface="Calibri" panose="020F0502020204030204"/>
            </a:endParaRPr>
          </a:p>
          <a:p>
            <a:pPr marL="285750" indent="-285750">
              <a:buFont typeface="Arial"/>
              <a:buChar char="•"/>
            </a:pPr>
            <a:r>
              <a:rPr lang="en-US" sz="2400">
                <a:solidFill>
                  <a:schemeClr val="bg1"/>
                </a:solidFill>
                <a:latin typeface="Aptos"/>
                <a:ea typeface="+mn-lt"/>
                <a:cs typeface="+mn-lt"/>
              </a:rPr>
              <a:t>The Voting Rights Act of 1965 </a:t>
            </a:r>
            <a:endParaRPr lang="en-US" sz="2400">
              <a:solidFill>
                <a:schemeClr val="bg1"/>
              </a:solidFill>
              <a:latin typeface="Aptos"/>
              <a:ea typeface="Calibri" panose="020F0502020204030204"/>
              <a:cs typeface="Calibri" panose="020F0502020204030204"/>
            </a:endParaRPr>
          </a:p>
          <a:p>
            <a:pPr marL="285750" indent="-285750">
              <a:buFont typeface="Arial"/>
              <a:buChar char="•"/>
            </a:pPr>
            <a:r>
              <a:rPr lang="en-US" sz="2400">
                <a:solidFill>
                  <a:schemeClr val="bg1"/>
                </a:solidFill>
                <a:latin typeface="Aptos"/>
                <a:ea typeface="+mn-lt"/>
                <a:cs typeface="+mn-lt"/>
              </a:rPr>
              <a:t>The Voting Accessibility for the Elderly and Handicapped Act of 1984 </a:t>
            </a:r>
            <a:endParaRPr lang="en-US" sz="2400">
              <a:solidFill>
                <a:schemeClr val="bg1"/>
              </a:solidFill>
              <a:latin typeface="Aptos"/>
              <a:ea typeface="Calibri" panose="020F0502020204030204"/>
              <a:cs typeface="Calibri" panose="020F0502020204030204"/>
            </a:endParaRPr>
          </a:p>
          <a:p>
            <a:pPr marL="285750" indent="-285750">
              <a:buFont typeface="Arial"/>
              <a:buChar char="•"/>
            </a:pPr>
            <a:r>
              <a:rPr lang="en-US" sz="2400">
                <a:solidFill>
                  <a:schemeClr val="bg1"/>
                </a:solidFill>
                <a:latin typeface="Aptos"/>
                <a:ea typeface="+mn-lt"/>
                <a:cs typeface="+mn-lt"/>
              </a:rPr>
              <a:t>The National Voter Registration Act of 1993 </a:t>
            </a:r>
            <a:endParaRPr lang="en-US" sz="2400">
              <a:solidFill>
                <a:schemeClr val="bg1"/>
              </a:solidFill>
              <a:latin typeface="Aptos"/>
              <a:ea typeface="Calibri" panose="020F0502020204030204"/>
              <a:cs typeface="Calibri" panose="020F0502020204030204"/>
            </a:endParaRPr>
          </a:p>
        </p:txBody>
      </p:sp>
    </p:spTree>
    <p:extLst>
      <p:ext uri="{BB962C8B-B14F-4D97-AF65-F5344CB8AC3E}">
        <p14:creationId xmlns:p14="http://schemas.microsoft.com/office/powerpoint/2010/main" val="70386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60AF-75C8-25E0-516E-321C26B32CB7}"/>
              </a:ext>
            </a:extLst>
          </p:cNvPr>
          <p:cNvSpPr>
            <a:spLocks noGrp="1"/>
          </p:cNvSpPr>
          <p:nvPr>
            <p:ph type="ctrTitle"/>
          </p:nvPr>
        </p:nvSpPr>
        <p:spPr/>
        <p:txBody>
          <a:bodyPr/>
          <a:lstStyle/>
          <a:p>
            <a:r>
              <a:rPr lang="en-US">
                <a:latin typeface="Aptos Display"/>
                <a:ea typeface="Tahoma"/>
                <a:cs typeface="Tahoma"/>
              </a:rPr>
              <a:t>Voting in Person</a:t>
            </a:r>
            <a:endParaRPr lang="en-US"/>
          </a:p>
        </p:txBody>
      </p:sp>
      <p:sp>
        <p:nvSpPr>
          <p:cNvPr id="3" name="Subtitle 2">
            <a:extLst>
              <a:ext uri="{FF2B5EF4-FFF2-40B4-BE49-F238E27FC236}">
                <a16:creationId xmlns:a16="http://schemas.microsoft.com/office/drawing/2014/main" id="{615263E9-C475-B31D-BA66-CB52D7A04D8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A8FB2D4-4558-89C3-0E47-AFE9D816AE4A}"/>
              </a:ext>
            </a:extLst>
          </p:cNvPr>
          <p:cNvSpPr>
            <a:spLocks noGrp="1"/>
          </p:cNvSpPr>
          <p:nvPr>
            <p:ph type="sldNum" sz="quarter" idx="12"/>
          </p:nvPr>
        </p:nvSpPr>
        <p:spPr/>
        <p:txBody>
          <a:bodyPr/>
          <a:lstStyle/>
          <a:p>
            <a:fld id="{69EBCB19-AEAE-0745-86F8-183BCF9A79B0}" type="slidenum">
              <a:rPr lang="en-US" smtClean="0"/>
              <a:pPr/>
              <a:t>13</a:t>
            </a:fld>
            <a:endParaRPr lang="en-US"/>
          </a:p>
        </p:txBody>
      </p:sp>
    </p:spTree>
    <p:extLst>
      <p:ext uri="{BB962C8B-B14F-4D97-AF65-F5344CB8AC3E}">
        <p14:creationId xmlns:p14="http://schemas.microsoft.com/office/powerpoint/2010/main" val="288622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latin typeface="Aptos"/>
                <a:ea typeface="Tahoma"/>
                <a:cs typeface="Tahoma"/>
              </a:rPr>
              <a:t>How to Vote in Person</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5871"/>
            <a:ext cx="10515600" cy="4351338"/>
          </a:xfrm>
        </p:spPr>
        <p:txBody>
          <a:bodyPr lIns="91440" tIns="45720" rIns="91440" bIns="45720" anchor="t"/>
          <a:lstStyle/>
          <a:p>
            <a:pPr marL="0" indent="0">
              <a:buNone/>
            </a:pPr>
            <a:r>
              <a:rPr lang="en-US"/>
              <a:t>You can vote in person during Early Voting or on Election Day. You can vote early at any open location in your county, but you will need to vote at your assigned polling place on election day. </a:t>
            </a:r>
          </a:p>
          <a:p>
            <a:endParaRPr lang="en-US"/>
          </a:p>
          <a:p>
            <a:r>
              <a:rPr lang="en-US"/>
              <a:t>Bring a photo ID that has your signature on it. </a:t>
            </a:r>
          </a:p>
          <a:p>
            <a:r>
              <a:rPr lang="en-US"/>
              <a:t>You can bring a sample ballot that you have filled out in advance or a piece of paper that includes the details of who and what you want to vote for.</a:t>
            </a:r>
          </a:p>
          <a:p>
            <a:r>
              <a:rPr lang="en-US"/>
              <a:t>There must be at least one voting machine in every polling place that's accessible to anyone who has a disability. </a:t>
            </a:r>
          </a:p>
          <a:p>
            <a:endParaRPr lang="en-US"/>
          </a:p>
          <a:p>
            <a:endParaRPr lang="en-US"/>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14</a:t>
            </a:fld>
            <a:endParaRPr lang="en-US"/>
          </a:p>
        </p:txBody>
      </p:sp>
    </p:spTree>
    <p:extLst>
      <p:ext uri="{BB962C8B-B14F-4D97-AF65-F5344CB8AC3E}">
        <p14:creationId xmlns:p14="http://schemas.microsoft.com/office/powerpoint/2010/main" val="63787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5F725-891D-3660-B4C8-E9EC0997C7ED}"/>
              </a:ext>
            </a:extLst>
          </p:cNvPr>
          <p:cNvSpPr>
            <a:spLocks noGrp="1"/>
          </p:cNvSpPr>
          <p:nvPr>
            <p:ph type="title"/>
          </p:nvPr>
        </p:nvSpPr>
        <p:spPr/>
        <p:txBody>
          <a:bodyPr/>
          <a:lstStyle/>
          <a:p>
            <a:r>
              <a:rPr lang="en-US">
                <a:latin typeface="Aptos"/>
                <a:ea typeface="Tahoma"/>
                <a:cs typeface="Tahoma"/>
              </a:rPr>
              <a:t>Voter ID Needed in Florida</a:t>
            </a:r>
            <a:endParaRPr lang="en-US"/>
          </a:p>
        </p:txBody>
      </p:sp>
      <p:sp>
        <p:nvSpPr>
          <p:cNvPr id="3" name="Content Placeholder 2">
            <a:extLst>
              <a:ext uri="{FF2B5EF4-FFF2-40B4-BE49-F238E27FC236}">
                <a16:creationId xmlns:a16="http://schemas.microsoft.com/office/drawing/2014/main" id="{A18E5F91-F836-DD3D-12E4-5CB955DECDCE}"/>
              </a:ext>
            </a:extLst>
          </p:cNvPr>
          <p:cNvSpPr>
            <a:spLocks noGrp="1"/>
          </p:cNvSpPr>
          <p:nvPr>
            <p:ph sz="half" idx="1"/>
          </p:nvPr>
        </p:nvSpPr>
        <p:spPr>
          <a:xfrm>
            <a:off x="838200" y="1825625"/>
            <a:ext cx="3409950" cy="4351338"/>
          </a:xfrm>
        </p:spPr>
        <p:txBody>
          <a:bodyPr lIns="91440" tIns="45720" rIns="91440" bIns="45720" anchor="t"/>
          <a:lstStyle/>
          <a:p>
            <a:r>
              <a:rPr lang="en-US">
                <a:latin typeface="Aptos Display"/>
                <a:ea typeface="Tahoma"/>
                <a:cs typeface="Tahoma"/>
              </a:rPr>
              <a:t>Your ID must have your signature on it. </a:t>
            </a:r>
            <a:endParaRPr lang="en-US"/>
          </a:p>
          <a:p>
            <a:pPr lvl="1">
              <a:buFont typeface="Courier New" panose="020B0604020202020204" pitchFamily="34" charset="0"/>
              <a:buChar char="o"/>
            </a:pPr>
            <a:r>
              <a:rPr lang="en-US">
                <a:latin typeface="Aptos Display"/>
                <a:ea typeface="Tahoma"/>
                <a:cs typeface="Tahoma"/>
              </a:rPr>
              <a:t>If it doesn’t have your signature (like a passport card), bring an extra document that does. This extra ID document does not need a photo. </a:t>
            </a:r>
            <a:endParaRPr lang="en-US" sz="2400"/>
          </a:p>
          <a:p>
            <a:r>
              <a:rPr lang="en-US">
                <a:latin typeface="Aptos Display"/>
                <a:ea typeface="Tahoma"/>
                <a:cs typeface="Tahoma"/>
              </a:rPr>
              <a:t>Must be unexpired </a:t>
            </a:r>
          </a:p>
          <a:p>
            <a:endParaRPr lang="en-US"/>
          </a:p>
        </p:txBody>
      </p:sp>
      <p:sp>
        <p:nvSpPr>
          <p:cNvPr id="10" name="Rectangle 9">
            <a:extLst>
              <a:ext uri="{FF2B5EF4-FFF2-40B4-BE49-F238E27FC236}">
                <a16:creationId xmlns:a16="http://schemas.microsoft.com/office/drawing/2014/main" id="{094FA97D-94D6-6670-ACBF-70A032746563}"/>
              </a:ext>
              <a:ext uri="{C183D7F6-B498-43B3-948B-1728B52AA6E4}">
                <adec:decorative xmlns:adec="http://schemas.microsoft.com/office/drawing/2017/decorative" val="1"/>
              </a:ext>
            </a:extLst>
          </p:cNvPr>
          <p:cNvSpPr/>
          <p:nvPr/>
        </p:nvSpPr>
        <p:spPr>
          <a:xfrm>
            <a:off x="4571999" y="1596080"/>
            <a:ext cx="7898284" cy="52616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A0475B32-4B28-B1E0-8A3B-419C7E71F7C3}"/>
              </a:ext>
              <a:ext uri="{C183D7F6-B498-43B3-948B-1728B52AA6E4}">
                <adec:decorative xmlns:adec="http://schemas.microsoft.com/office/drawing/2017/decorative" val="1"/>
              </a:ext>
            </a:extLst>
          </p:cNvPr>
          <p:cNvSpPr txBox="1">
            <a:spLocks/>
          </p:cNvSpPr>
          <p:nvPr/>
        </p:nvSpPr>
        <p:spPr>
          <a:xfrm>
            <a:off x="4724400" y="1600028"/>
            <a:ext cx="10515600" cy="9087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a:lstStyle>
          <a:p>
            <a:r>
              <a:rPr lang="en-US" sz="3200">
                <a:latin typeface="Aptos"/>
                <a:ea typeface="Tahoma"/>
                <a:cs typeface="Tahoma"/>
              </a:rPr>
              <a:t>Accepted IDs</a:t>
            </a:r>
            <a:endParaRPr lang="en-US" sz="3200"/>
          </a:p>
        </p:txBody>
      </p:sp>
      <p:sp>
        <p:nvSpPr>
          <p:cNvPr id="5" name="Content Placeholder 4">
            <a:extLst>
              <a:ext uri="{FF2B5EF4-FFF2-40B4-BE49-F238E27FC236}">
                <a16:creationId xmlns:a16="http://schemas.microsoft.com/office/drawing/2014/main" id="{AB1BCC30-9B6D-97B6-ED0E-5D2343768C3A}"/>
              </a:ext>
            </a:extLst>
          </p:cNvPr>
          <p:cNvSpPr>
            <a:spLocks noGrp="1"/>
          </p:cNvSpPr>
          <p:nvPr>
            <p:ph sz="half" idx="13"/>
          </p:nvPr>
        </p:nvSpPr>
        <p:spPr>
          <a:xfrm>
            <a:off x="4724402" y="2345913"/>
            <a:ext cx="3448050" cy="4351338"/>
          </a:xfrm>
        </p:spPr>
        <p:txBody>
          <a:bodyPr lIns="91440" tIns="45720" rIns="91440" bIns="45720" anchor="t"/>
          <a:lstStyle/>
          <a:p>
            <a:r>
              <a:rPr lang="en-US"/>
              <a:t>Florida driver’s license </a:t>
            </a:r>
            <a:endParaRPr lang="en-US">
              <a:solidFill>
                <a:srgbClr val="000000"/>
              </a:solidFill>
            </a:endParaRPr>
          </a:p>
          <a:p>
            <a:r>
              <a:rPr lang="en-US"/>
              <a:t>Florida state ID card </a:t>
            </a:r>
            <a:endParaRPr lang="en-US">
              <a:solidFill>
                <a:srgbClr val="000000"/>
              </a:solidFill>
            </a:endParaRPr>
          </a:p>
          <a:p>
            <a:r>
              <a:rPr lang="en-US"/>
              <a:t>US passport or passport card  </a:t>
            </a:r>
            <a:endParaRPr lang="en-US">
              <a:solidFill>
                <a:srgbClr val="000000"/>
              </a:solidFill>
            </a:endParaRPr>
          </a:p>
          <a:p>
            <a:r>
              <a:rPr lang="en-US"/>
              <a:t>Military identification  </a:t>
            </a:r>
            <a:endParaRPr lang="en-US">
              <a:solidFill>
                <a:srgbClr val="000000"/>
              </a:solidFill>
            </a:endParaRPr>
          </a:p>
          <a:p>
            <a:r>
              <a:rPr lang="en-US">
                <a:latin typeface="Aptos Display"/>
                <a:ea typeface="Tahoma"/>
                <a:cs typeface="Tahoma"/>
              </a:rPr>
              <a:t>Student ID </a:t>
            </a:r>
            <a:endParaRPr lang="en-US">
              <a:solidFill>
                <a:srgbClr val="000000"/>
              </a:solidFill>
              <a:latin typeface="Aptos Display"/>
              <a:ea typeface="Tahoma"/>
              <a:cs typeface="Tahoma"/>
            </a:endParaRPr>
          </a:p>
          <a:p>
            <a:r>
              <a:rPr lang="en-US"/>
              <a:t>Public assistance ID</a:t>
            </a:r>
            <a:endParaRPr lang="en-US">
              <a:solidFill>
                <a:srgbClr val="000000"/>
              </a:solidFill>
            </a:endParaRPr>
          </a:p>
          <a:p>
            <a:r>
              <a:rPr lang="en-US">
                <a:latin typeface="Aptos Display"/>
                <a:ea typeface="Tahoma"/>
                <a:cs typeface="Tahoma"/>
              </a:rPr>
              <a:t>Veterans Health ID card issued by US Dept of Veterans Affairs</a:t>
            </a:r>
            <a:endParaRPr lang="en-US">
              <a:solidFill>
                <a:srgbClr val="000000"/>
              </a:solidFill>
              <a:latin typeface="Aptos Display"/>
              <a:ea typeface="Tahoma"/>
              <a:cs typeface="Tahoma"/>
            </a:endParaRPr>
          </a:p>
          <a:p>
            <a:endParaRPr lang="en-US">
              <a:solidFill>
                <a:srgbClr val="000000"/>
              </a:solidFill>
            </a:endParaRPr>
          </a:p>
        </p:txBody>
      </p:sp>
      <p:sp>
        <p:nvSpPr>
          <p:cNvPr id="7" name="Content Placeholder 4">
            <a:extLst>
              <a:ext uri="{FF2B5EF4-FFF2-40B4-BE49-F238E27FC236}">
                <a16:creationId xmlns:a16="http://schemas.microsoft.com/office/drawing/2014/main" id="{B680837F-3A57-C0F0-CF23-096B69EE80ED}"/>
              </a:ext>
            </a:extLst>
          </p:cNvPr>
          <p:cNvSpPr txBox="1">
            <a:spLocks/>
          </p:cNvSpPr>
          <p:nvPr/>
        </p:nvSpPr>
        <p:spPr>
          <a:xfrm>
            <a:off x="8258177" y="2345913"/>
            <a:ext cx="3448050" cy="435133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bg1"/>
                </a:solidFill>
                <a:latin typeface="Aptos Display" panose="020B000402020202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ptos Display" panose="020B000402020202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ptos Display" panose="020B000402020202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ptos Display" panose="020B000402020202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a:latin typeface="Aptos Display"/>
                <a:ea typeface="Tahoma"/>
                <a:cs typeface="Tahoma"/>
              </a:rPr>
              <a:t>Retirement center ID </a:t>
            </a:r>
            <a:endParaRPr lang="en-US">
              <a:solidFill>
                <a:srgbClr val="000000"/>
              </a:solidFill>
              <a:latin typeface="Aptos Display"/>
              <a:ea typeface="Tahoma"/>
              <a:cs typeface="Tahoma"/>
            </a:endParaRPr>
          </a:p>
          <a:p>
            <a:r>
              <a:rPr lang="en-US"/>
              <a:t>Neighborhood association ID</a:t>
            </a:r>
            <a:endParaRPr lang="en-US">
              <a:solidFill>
                <a:srgbClr val="000000"/>
              </a:solidFill>
            </a:endParaRPr>
          </a:p>
          <a:p>
            <a:r>
              <a:rPr lang="en-US"/>
              <a:t>Debit or credit card</a:t>
            </a:r>
            <a:endParaRPr lang="en-US">
              <a:solidFill>
                <a:srgbClr val="000000"/>
              </a:solidFill>
            </a:endParaRPr>
          </a:p>
          <a:p>
            <a:r>
              <a:rPr lang="en-US"/>
              <a:t>Florida concealed weapon license</a:t>
            </a:r>
            <a:endParaRPr lang="en-US">
              <a:solidFill>
                <a:srgbClr val="000000"/>
              </a:solidFill>
            </a:endParaRPr>
          </a:p>
          <a:p>
            <a:r>
              <a:rPr lang="en-US"/>
              <a:t>Employee ID issued by US, Florida, or local government</a:t>
            </a:r>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772CE24B-B64C-87FB-BD3A-E4625824E648}"/>
              </a:ext>
            </a:extLst>
          </p:cNvPr>
          <p:cNvSpPr>
            <a:spLocks noGrp="1"/>
          </p:cNvSpPr>
          <p:nvPr>
            <p:ph type="sldNum" sz="quarter" idx="12"/>
          </p:nvPr>
        </p:nvSpPr>
        <p:spPr/>
        <p:txBody>
          <a:bodyPr/>
          <a:lstStyle/>
          <a:p>
            <a:fld id="{69EBCB19-AEAE-0745-86F8-183BCF9A79B0}" type="slidenum">
              <a:rPr lang="en-US" smtClean="0"/>
              <a:pPr/>
              <a:t>15</a:t>
            </a:fld>
            <a:endParaRPr lang="en-US"/>
          </a:p>
        </p:txBody>
      </p:sp>
    </p:spTree>
    <p:extLst>
      <p:ext uri="{BB962C8B-B14F-4D97-AF65-F5344CB8AC3E}">
        <p14:creationId xmlns:p14="http://schemas.microsoft.com/office/powerpoint/2010/main" val="330197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t>Accessible Voting Machines </a:t>
            </a:r>
          </a:p>
        </p:txBody>
      </p:sp>
      <p:pic>
        <p:nvPicPr>
          <p:cNvPr id="7" name="Picture 6" descr="Screenshot of Express Vote Accessible Voting Machine video on our website">
            <a:extLst>
              <a:ext uri="{FF2B5EF4-FFF2-40B4-BE49-F238E27FC236}">
                <a16:creationId xmlns:a16="http://schemas.microsoft.com/office/drawing/2014/main" id="{1373B991-19E6-620C-9FEF-CE4189E23CEB}"/>
              </a:ext>
            </a:extLst>
          </p:cNvPr>
          <p:cNvPicPr>
            <a:picLocks noChangeAspect="1"/>
          </p:cNvPicPr>
          <p:nvPr/>
        </p:nvPicPr>
        <p:blipFill>
          <a:blip r:embed="rId2"/>
          <a:stretch>
            <a:fillRect/>
          </a:stretch>
        </p:blipFill>
        <p:spPr>
          <a:xfrm>
            <a:off x="1111601" y="1811322"/>
            <a:ext cx="4765003" cy="4494315"/>
          </a:xfrm>
          <a:prstGeom prst="rect">
            <a:avLst/>
          </a:prstGeom>
        </p:spPr>
      </p:pic>
      <p:pic>
        <p:nvPicPr>
          <p:cNvPr id="8" name="Picture 7" descr="A screenshot of Image Cast Accessible Voting Machine video on our website">
            <a:extLst>
              <a:ext uri="{FF2B5EF4-FFF2-40B4-BE49-F238E27FC236}">
                <a16:creationId xmlns:a16="http://schemas.microsoft.com/office/drawing/2014/main" id="{45B57A18-7A5F-E695-540A-182788C88B10}"/>
              </a:ext>
            </a:extLst>
          </p:cNvPr>
          <p:cNvPicPr>
            <a:picLocks noChangeAspect="1"/>
          </p:cNvPicPr>
          <p:nvPr/>
        </p:nvPicPr>
        <p:blipFill>
          <a:blip r:embed="rId3"/>
          <a:stretch>
            <a:fillRect/>
          </a:stretch>
        </p:blipFill>
        <p:spPr>
          <a:xfrm>
            <a:off x="6347818" y="1813070"/>
            <a:ext cx="4239396" cy="4494315"/>
          </a:xfrm>
          <a:prstGeom prst="rect">
            <a:avLst/>
          </a:prstGeom>
        </p:spPr>
      </p:pic>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16</a:t>
            </a:fld>
            <a:endParaRPr lang="en-US"/>
          </a:p>
        </p:txBody>
      </p:sp>
    </p:spTree>
    <p:extLst>
      <p:ext uri="{BB962C8B-B14F-4D97-AF65-F5344CB8AC3E}">
        <p14:creationId xmlns:p14="http://schemas.microsoft.com/office/powerpoint/2010/main" val="75482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60AF-75C8-25E0-516E-321C26B32CB7}"/>
              </a:ext>
            </a:extLst>
          </p:cNvPr>
          <p:cNvSpPr>
            <a:spLocks noGrp="1"/>
          </p:cNvSpPr>
          <p:nvPr>
            <p:ph type="ctrTitle"/>
          </p:nvPr>
        </p:nvSpPr>
        <p:spPr/>
        <p:txBody>
          <a:bodyPr/>
          <a:lstStyle/>
          <a:p>
            <a:r>
              <a:rPr lang="en-US">
                <a:latin typeface="Aptos Display"/>
                <a:ea typeface="Tahoma"/>
                <a:cs typeface="Tahoma"/>
              </a:rPr>
              <a:t>Voting by Mail</a:t>
            </a:r>
            <a:endParaRPr lang="en-US"/>
          </a:p>
        </p:txBody>
      </p:sp>
      <p:sp>
        <p:nvSpPr>
          <p:cNvPr id="3" name="Subtitle 2">
            <a:extLst>
              <a:ext uri="{FF2B5EF4-FFF2-40B4-BE49-F238E27FC236}">
                <a16:creationId xmlns:a16="http://schemas.microsoft.com/office/drawing/2014/main" id="{615263E9-C475-B31D-BA66-CB52D7A04D8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A8FB2D4-4558-89C3-0E47-AFE9D816AE4A}"/>
              </a:ext>
            </a:extLst>
          </p:cNvPr>
          <p:cNvSpPr>
            <a:spLocks noGrp="1"/>
          </p:cNvSpPr>
          <p:nvPr>
            <p:ph type="sldNum" sz="quarter" idx="12"/>
          </p:nvPr>
        </p:nvSpPr>
        <p:spPr/>
        <p:txBody>
          <a:bodyPr/>
          <a:lstStyle/>
          <a:p>
            <a:fld id="{69EBCB19-AEAE-0745-86F8-183BCF9A79B0}" type="slidenum">
              <a:rPr lang="en-US" smtClean="0"/>
              <a:pPr/>
              <a:t>17</a:t>
            </a:fld>
            <a:endParaRPr lang="en-US"/>
          </a:p>
        </p:txBody>
      </p:sp>
    </p:spTree>
    <p:extLst>
      <p:ext uri="{BB962C8B-B14F-4D97-AF65-F5344CB8AC3E}">
        <p14:creationId xmlns:p14="http://schemas.microsoft.com/office/powerpoint/2010/main" val="812431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latin typeface="Aptos"/>
                <a:ea typeface="Tahoma"/>
                <a:cs typeface="Tahoma"/>
              </a:rPr>
              <a:t>How to Vote-By-Mail (1/2)</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5871"/>
            <a:ext cx="10515600" cy="4351338"/>
          </a:xfrm>
        </p:spPr>
        <p:txBody>
          <a:bodyPr lIns="91440" tIns="45720" rIns="91440" bIns="45720" anchor="t"/>
          <a:lstStyle/>
          <a:p>
            <a:r>
              <a:rPr lang="en-US"/>
              <a:t>Every Floridian who has a right to vote is allowed to vote-by-mail. </a:t>
            </a:r>
          </a:p>
          <a:p>
            <a:endParaRPr lang="en-US"/>
          </a:p>
          <a:p>
            <a:r>
              <a:rPr lang="en-US"/>
              <a:t>You have 2 options: standard vote-by-mail or accessible vote-by-mail! </a:t>
            </a:r>
          </a:p>
          <a:p>
            <a:endParaRPr lang="en-US"/>
          </a:p>
          <a:p>
            <a:r>
              <a:rPr lang="en-US"/>
              <a:t>You must request a new vote-by-mail ballot each year.</a:t>
            </a:r>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18</a:t>
            </a:fld>
            <a:endParaRPr lang="en-US"/>
          </a:p>
        </p:txBody>
      </p:sp>
    </p:spTree>
    <p:extLst>
      <p:ext uri="{BB962C8B-B14F-4D97-AF65-F5344CB8AC3E}">
        <p14:creationId xmlns:p14="http://schemas.microsoft.com/office/powerpoint/2010/main" val="57814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latin typeface="Aptos"/>
                <a:ea typeface="Tahoma"/>
                <a:cs typeface="Tahoma"/>
              </a:rPr>
              <a:t>How to Vote-By-Mail (2/2)</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5871"/>
            <a:ext cx="10515600" cy="4351338"/>
          </a:xfrm>
        </p:spPr>
        <p:txBody>
          <a:bodyPr lIns="91440" tIns="45720" rIns="91440" bIns="45720" anchor="t"/>
          <a:lstStyle/>
          <a:p>
            <a:r>
              <a:rPr lang="en-US"/>
              <a:t>You must be registered to vote. </a:t>
            </a:r>
          </a:p>
          <a:p>
            <a:r>
              <a:rPr lang="en-US"/>
              <a:t>You must contact the Supervisor of Elections Office in the county where you live and ask for a vote-by-mail ballot at least 12 days before an election. </a:t>
            </a:r>
          </a:p>
          <a:p>
            <a:r>
              <a:rPr lang="en-US"/>
              <a:t>For accessible vote-by-mail:</a:t>
            </a:r>
          </a:p>
          <a:p>
            <a:pPr lvl="1"/>
            <a:r>
              <a:rPr lang="en-US"/>
              <a:t>You must also ask for a remote access vote-by-mail ballot. You will receive the standard paper ballot AND the accessible ballot in your email. </a:t>
            </a:r>
          </a:p>
          <a:p>
            <a:pPr lvl="1"/>
            <a:r>
              <a:rPr lang="en-US"/>
              <a:t>Fill out the accessible ballot, print it out, and return it to your Supervisor of Elections Office, either through the mail or in person. </a:t>
            </a:r>
          </a:p>
          <a:p>
            <a:pPr lvl="1"/>
            <a:r>
              <a:rPr lang="en-US"/>
              <a:t>Yes – you need to print it yourself, either at home or a secure place.</a:t>
            </a:r>
          </a:p>
          <a:p>
            <a:endParaRPr lang="en-US"/>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19</a:t>
            </a:fld>
            <a:endParaRPr lang="en-US"/>
          </a:p>
        </p:txBody>
      </p:sp>
    </p:spTree>
    <p:extLst>
      <p:ext uri="{BB962C8B-B14F-4D97-AF65-F5344CB8AC3E}">
        <p14:creationId xmlns:p14="http://schemas.microsoft.com/office/powerpoint/2010/main" val="78043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ctrTitle"/>
          </p:nvPr>
        </p:nvSpPr>
        <p:spPr/>
        <p:txBody>
          <a:bodyPr/>
          <a:lstStyle/>
          <a:p>
            <a:r>
              <a:rPr lang="en-US">
                <a:latin typeface="Aptos Display"/>
                <a:ea typeface="Tahoma"/>
                <a:cs typeface="Tahoma"/>
              </a:rPr>
              <a:t>Accessibility </a:t>
            </a:r>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62712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7928-0231-3340-933A-D06459D7F82D}"/>
              </a:ext>
            </a:extLst>
          </p:cNvPr>
          <p:cNvSpPr>
            <a:spLocks noGrp="1"/>
          </p:cNvSpPr>
          <p:nvPr>
            <p:ph type="title"/>
          </p:nvPr>
        </p:nvSpPr>
        <p:spPr>
          <a:xfrm>
            <a:off x="838200" y="365125"/>
            <a:ext cx="8689676" cy="908783"/>
          </a:xfrm>
        </p:spPr>
        <p:txBody>
          <a:bodyPr/>
          <a:lstStyle/>
          <a:p>
            <a:r>
              <a:rPr lang="en-US">
                <a:latin typeface="Aptos"/>
                <a:ea typeface="Tahoma"/>
                <a:cs typeface="Tahoma"/>
              </a:rPr>
              <a:t>[AD] [ASL] How to Use Florida's Accessible Vote-by-Mail</a:t>
            </a:r>
          </a:p>
        </p:txBody>
      </p:sp>
      <p:pic>
        <p:nvPicPr>
          <p:cNvPr id="5" name="Online Media 4" title="[AD] [ASL] How to Use Florida's Accessible Vote-by-Mail">
            <a:hlinkClick r:id="" action="ppaction://media"/>
            <a:extLst>
              <a:ext uri="{FF2B5EF4-FFF2-40B4-BE49-F238E27FC236}">
                <a16:creationId xmlns:a16="http://schemas.microsoft.com/office/drawing/2014/main" id="{C6381FBB-A61A-5F41-CC7C-216146777A38}"/>
              </a:ext>
            </a:extLst>
          </p:cNvPr>
          <p:cNvPicPr>
            <a:picLocks noGrp="1" noRot="1" noChangeAspect="1"/>
          </p:cNvPicPr>
          <p:nvPr>
            <p:ph idx="1"/>
            <a:videoFile r:link="rId1"/>
          </p:nvPr>
        </p:nvPicPr>
        <p:blipFill>
          <a:blip r:embed="rId3"/>
          <a:stretch>
            <a:fillRect/>
          </a:stretch>
        </p:blipFill>
        <p:spPr>
          <a:xfrm>
            <a:off x="1741518" y="1482152"/>
            <a:ext cx="8692999" cy="4868921"/>
          </a:xfrm>
        </p:spPr>
      </p:pic>
      <p:sp>
        <p:nvSpPr>
          <p:cNvPr id="4" name="Slide Number Placeholder 3">
            <a:extLst>
              <a:ext uri="{FF2B5EF4-FFF2-40B4-BE49-F238E27FC236}">
                <a16:creationId xmlns:a16="http://schemas.microsoft.com/office/drawing/2014/main" id="{8E4F5644-A3F1-741C-5C99-152C956850EE}"/>
              </a:ext>
            </a:extLst>
          </p:cNvPr>
          <p:cNvSpPr>
            <a:spLocks noGrp="1"/>
          </p:cNvSpPr>
          <p:nvPr>
            <p:ph type="sldNum" sz="quarter" idx="12"/>
          </p:nvPr>
        </p:nvSpPr>
        <p:spPr/>
        <p:txBody>
          <a:bodyPr/>
          <a:lstStyle/>
          <a:p>
            <a:fld id="{69EBCB19-AEAE-0745-86F8-183BCF9A79B0}" type="slidenum">
              <a:rPr lang="en-US" smtClean="0"/>
              <a:pPr/>
              <a:t>20</a:t>
            </a:fld>
            <a:endParaRPr lang="en-US"/>
          </a:p>
        </p:txBody>
      </p:sp>
    </p:spTree>
    <p:extLst>
      <p:ext uri="{BB962C8B-B14F-4D97-AF65-F5344CB8AC3E}">
        <p14:creationId xmlns:p14="http://schemas.microsoft.com/office/powerpoint/2010/main" val="174656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60AF-75C8-25E0-516E-321C26B32CB7}"/>
              </a:ext>
            </a:extLst>
          </p:cNvPr>
          <p:cNvSpPr>
            <a:spLocks noGrp="1"/>
          </p:cNvSpPr>
          <p:nvPr>
            <p:ph type="ctrTitle"/>
          </p:nvPr>
        </p:nvSpPr>
        <p:spPr/>
        <p:txBody>
          <a:bodyPr/>
          <a:lstStyle/>
          <a:p>
            <a:r>
              <a:rPr lang="en-US">
                <a:latin typeface="Aptos Display"/>
                <a:ea typeface="Tahoma"/>
                <a:cs typeface="Tahoma"/>
              </a:rPr>
              <a:t>Congregate Voting &amp; Rights Restoration</a:t>
            </a:r>
            <a:endParaRPr lang="en-US"/>
          </a:p>
        </p:txBody>
      </p:sp>
      <p:sp>
        <p:nvSpPr>
          <p:cNvPr id="3" name="Subtitle 2">
            <a:extLst>
              <a:ext uri="{FF2B5EF4-FFF2-40B4-BE49-F238E27FC236}">
                <a16:creationId xmlns:a16="http://schemas.microsoft.com/office/drawing/2014/main" id="{615263E9-C475-B31D-BA66-CB52D7A04D8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A8FB2D4-4558-89C3-0E47-AFE9D816AE4A}"/>
              </a:ext>
            </a:extLst>
          </p:cNvPr>
          <p:cNvSpPr>
            <a:spLocks noGrp="1"/>
          </p:cNvSpPr>
          <p:nvPr>
            <p:ph type="sldNum" sz="quarter" idx="12"/>
          </p:nvPr>
        </p:nvSpPr>
        <p:spPr/>
        <p:txBody>
          <a:bodyPr/>
          <a:lstStyle/>
          <a:p>
            <a:fld id="{69EBCB19-AEAE-0745-86F8-183BCF9A79B0}" type="slidenum">
              <a:rPr lang="en-US" smtClean="0"/>
              <a:pPr/>
              <a:t>21</a:t>
            </a:fld>
            <a:endParaRPr lang="en-US"/>
          </a:p>
        </p:txBody>
      </p:sp>
    </p:spTree>
    <p:extLst>
      <p:ext uri="{BB962C8B-B14F-4D97-AF65-F5344CB8AC3E}">
        <p14:creationId xmlns:p14="http://schemas.microsoft.com/office/powerpoint/2010/main" val="1443633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t>Congregate Facility Voting Rights </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5871"/>
            <a:ext cx="10515600" cy="4351338"/>
          </a:xfrm>
        </p:spPr>
        <p:txBody>
          <a:bodyPr lIns="91440" tIns="45720" rIns="91440" bIns="45720" anchor="t"/>
          <a:lstStyle/>
          <a:p>
            <a:pPr marL="0" indent="0">
              <a:buNone/>
            </a:pPr>
            <a:r>
              <a:rPr lang="en-US"/>
              <a:t>Florida allows people living in nursing homes and assisted living facilities (ALFs) to request what the law calls Supervised Facility Voting (SFV). </a:t>
            </a:r>
          </a:p>
          <a:p>
            <a:r>
              <a:rPr lang="en-US"/>
              <a:t>This means that if five or more residents ask the administration of a facility to vote, and the administrator contacts the supervisor of elections in their county, the supervisor will have staff go to the facility and residents can cast their ballots there. </a:t>
            </a:r>
          </a:p>
          <a:p>
            <a:r>
              <a:rPr lang="en-US"/>
              <a:t>Currently, Supervised Facility Voting only applies to nursing homes and ALFs, but unless they have been removed, voting rights are also protected in other types of facilities, including group homes, intermediate care facilities, treatment facilities, and jails. </a:t>
            </a:r>
          </a:p>
          <a:p>
            <a:endParaRPr lang="en-US"/>
          </a:p>
          <a:p>
            <a:endParaRPr lang="en-US"/>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22</a:t>
            </a:fld>
            <a:endParaRPr lang="en-US"/>
          </a:p>
        </p:txBody>
      </p:sp>
    </p:spTree>
    <p:extLst>
      <p:ext uri="{BB962C8B-B14F-4D97-AF65-F5344CB8AC3E}">
        <p14:creationId xmlns:p14="http://schemas.microsoft.com/office/powerpoint/2010/main" val="112319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t>Rights Removal </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5871"/>
            <a:ext cx="10515600" cy="4351338"/>
          </a:xfrm>
        </p:spPr>
        <p:txBody>
          <a:bodyPr lIns="91440" tIns="45720" rIns="91440" bIns="45720" anchor="t"/>
          <a:lstStyle/>
          <a:p>
            <a:pPr marL="0" indent="0">
              <a:buNone/>
            </a:pPr>
            <a:r>
              <a:rPr lang="en-US"/>
              <a:t>A person may not have the right to vote when they have: </a:t>
            </a:r>
          </a:p>
          <a:p>
            <a:r>
              <a:rPr lang="en-US" b="1"/>
              <a:t>A plenary guardianship. </a:t>
            </a:r>
            <a:r>
              <a:rPr lang="en-US"/>
              <a:t>If a person is under limited guardianship, the guardianship order must state that the right to vote has been removed. </a:t>
            </a:r>
          </a:p>
          <a:p>
            <a:r>
              <a:rPr lang="en-US" b="1"/>
              <a:t>A felony conviction </a:t>
            </a:r>
            <a:r>
              <a:rPr lang="en-US"/>
              <a:t>in Florida for murder or a sexual offense, unless and until the person's right to vote is restored by the State Clemency Board. </a:t>
            </a:r>
          </a:p>
          <a:p>
            <a:r>
              <a:rPr lang="en-US" b="1"/>
              <a:t>A felony conviction </a:t>
            </a:r>
            <a:r>
              <a:rPr lang="en-US"/>
              <a:t>in Florida where the terms of a sentence, including payment of fines is not complete. </a:t>
            </a:r>
          </a:p>
          <a:p>
            <a:r>
              <a:rPr lang="en-US" b="1"/>
              <a:t>A felony conviction </a:t>
            </a:r>
            <a:r>
              <a:rPr lang="en-US"/>
              <a:t>in another state which would remove voting rights in that state. </a:t>
            </a:r>
          </a:p>
          <a:p>
            <a:endParaRPr lang="en-US"/>
          </a:p>
          <a:p>
            <a:pPr marL="0" indent="0">
              <a:buNone/>
            </a:pPr>
            <a:r>
              <a:rPr lang="en-US"/>
              <a:t>If you have a right to vote – you can vote and should vote for whoever you want. </a:t>
            </a:r>
          </a:p>
          <a:p>
            <a:endParaRPr lang="en-US"/>
          </a:p>
          <a:p>
            <a:endParaRPr lang="en-US"/>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23</a:t>
            </a:fld>
            <a:endParaRPr lang="en-US"/>
          </a:p>
        </p:txBody>
      </p:sp>
    </p:spTree>
    <p:extLst>
      <p:ext uri="{BB962C8B-B14F-4D97-AF65-F5344CB8AC3E}">
        <p14:creationId xmlns:p14="http://schemas.microsoft.com/office/powerpoint/2010/main" val="138368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F3B-5CAA-8E4B-50C6-1C342B0062F9}"/>
              </a:ext>
            </a:extLst>
          </p:cNvPr>
          <p:cNvSpPr>
            <a:spLocks noGrp="1"/>
          </p:cNvSpPr>
          <p:nvPr>
            <p:ph type="ctrTitle"/>
          </p:nvPr>
        </p:nvSpPr>
        <p:spPr>
          <a:xfrm>
            <a:off x="1906954" y="1367692"/>
            <a:ext cx="8456246" cy="1872639"/>
          </a:xfrm>
        </p:spPr>
        <p:txBody>
          <a:bodyPr/>
          <a:lstStyle/>
          <a:p>
            <a:r>
              <a:rPr lang="en-US"/>
              <a:t>Supervised Facility Voting  (SFV)</a:t>
            </a:r>
          </a:p>
        </p:txBody>
      </p:sp>
      <p:sp>
        <p:nvSpPr>
          <p:cNvPr id="7" name="Subtitle 6">
            <a:extLst>
              <a:ext uri="{FF2B5EF4-FFF2-40B4-BE49-F238E27FC236}">
                <a16:creationId xmlns:a16="http://schemas.microsoft.com/office/drawing/2014/main" id="{2E633AEE-EEC7-26F5-4F1B-1442D11E5D1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C3C6723-E516-D8F2-2F21-C429554DACF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24</a:t>
            </a:fld>
            <a:endParaRPr lang="en-US"/>
          </a:p>
        </p:txBody>
      </p:sp>
    </p:spTree>
    <p:extLst>
      <p:ext uri="{BB962C8B-B14F-4D97-AF65-F5344CB8AC3E}">
        <p14:creationId xmlns:p14="http://schemas.microsoft.com/office/powerpoint/2010/main" val="348393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nchor="ctr">
            <a:normAutofit/>
          </a:bodyPr>
          <a:lstStyle/>
          <a:p>
            <a:r>
              <a:rPr lang="en-US"/>
              <a:t>What is Supervised Facility Voting?  </a:t>
            </a:r>
          </a:p>
        </p:txBody>
      </p:sp>
      <p:sp>
        <p:nvSpPr>
          <p:cNvPr id="3" name="Subtitle 2">
            <a:extLst>
              <a:ext uri="{FF2B5EF4-FFF2-40B4-BE49-F238E27FC236}">
                <a16:creationId xmlns:a16="http://schemas.microsoft.com/office/drawing/2014/main" id="{3284ACB9-E12E-824D-0D6F-C9EA613F95C4}"/>
              </a:ext>
            </a:extLst>
          </p:cNvPr>
          <p:cNvSpPr>
            <a:spLocks noGrp="1"/>
          </p:cNvSpPr>
          <p:nvPr>
            <p:ph sz="half" idx="13"/>
          </p:nvPr>
        </p:nvSpPr>
        <p:spPr>
          <a:xfrm>
            <a:off x="6558413" y="1825625"/>
            <a:ext cx="5181600" cy="4351338"/>
          </a:xfrm>
        </p:spPr>
        <p:txBody>
          <a:bodyPr lIns="91440" tIns="45720" rIns="91440" bIns="45720" anchor="t">
            <a:normAutofit/>
          </a:bodyPr>
          <a:lstStyle/>
          <a:p>
            <a:pPr marL="0" indent="0">
              <a:buNone/>
            </a:pPr>
            <a:r>
              <a:rPr lang="en-US"/>
              <a:t>Supervised facility voting is a way that people living in nursing homes and assisted living facilities can vote. Staff from your county’s Supervisor of Elections office will come to your facility, bring you your ballot, assist you with voting, and take your ballot back with them to be counted. </a:t>
            </a:r>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nchor="ctr">
            <a:normAutofit/>
          </a:bodyPr>
          <a:lstStyle/>
          <a:p>
            <a:fld id="{69EBCB19-AEAE-0745-86F8-183BCF9A79B0}" type="slidenum">
              <a:rPr lang="en-US" smtClean="0"/>
              <a:pPr/>
              <a:t>25</a:t>
            </a:fld>
            <a:endParaRPr lang="en-US"/>
          </a:p>
        </p:txBody>
      </p:sp>
      <p:pic>
        <p:nvPicPr>
          <p:cNvPr id="5" name="Picture 4">
            <a:extLst>
              <a:ext uri="{FF2B5EF4-FFF2-40B4-BE49-F238E27FC236}">
                <a16:creationId xmlns:a16="http://schemas.microsoft.com/office/drawing/2014/main" id="{7B987E4B-7C90-629D-5C4B-D3674C508E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574" y="1595816"/>
            <a:ext cx="3867529" cy="3940100"/>
          </a:xfrm>
          <a:prstGeom prst="rect">
            <a:avLst/>
          </a:prstGeom>
          <a:noFill/>
        </p:spPr>
      </p:pic>
      <p:pic>
        <p:nvPicPr>
          <p:cNvPr id="6" name="Picture 5">
            <a:extLst>
              <a:ext uri="{FF2B5EF4-FFF2-40B4-BE49-F238E27FC236}">
                <a16:creationId xmlns:a16="http://schemas.microsoft.com/office/drawing/2014/main" id="{D3640A9B-BBC1-2897-94B3-998D47811C6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8197" y="3434962"/>
            <a:ext cx="3643085" cy="3618895"/>
          </a:xfrm>
          <a:prstGeom prst="rect">
            <a:avLst/>
          </a:prstGeom>
        </p:spPr>
      </p:pic>
    </p:spTree>
    <p:extLst>
      <p:ext uri="{BB962C8B-B14F-4D97-AF65-F5344CB8AC3E}">
        <p14:creationId xmlns:p14="http://schemas.microsoft.com/office/powerpoint/2010/main" val="236228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nchor="ctr">
            <a:normAutofit/>
          </a:bodyPr>
          <a:lstStyle/>
          <a:p>
            <a:r>
              <a:rPr lang="en-US"/>
              <a:t>SFV – Register to Vote-by-Mail</a:t>
            </a:r>
          </a:p>
        </p:txBody>
      </p:sp>
      <p:sp>
        <p:nvSpPr>
          <p:cNvPr id="3" name="Subtitle 2">
            <a:extLst>
              <a:ext uri="{FF2B5EF4-FFF2-40B4-BE49-F238E27FC236}">
                <a16:creationId xmlns:a16="http://schemas.microsoft.com/office/drawing/2014/main" id="{3284ACB9-E12E-824D-0D6F-C9EA613F95C4}"/>
              </a:ext>
            </a:extLst>
          </p:cNvPr>
          <p:cNvSpPr>
            <a:spLocks noGrp="1"/>
          </p:cNvSpPr>
          <p:nvPr>
            <p:ph sz="half" idx="1"/>
          </p:nvPr>
        </p:nvSpPr>
        <p:spPr>
          <a:xfrm>
            <a:off x="838200" y="1783681"/>
            <a:ext cx="6363049" cy="4393282"/>
          </a:xfrm>
        </p:spPr>
        <p:txBody>
          <a:bodyPr lIns="91440" tIns="45720" rIns="91440" bIns="45720">
            <a:normAutofit/>
          </a:bodyPr>
          <a:lstStyle/>
          <a:p>
            <a:pPr>
              <a:buNone/>
            </a:pPr>
            <a:r>
              <a:rPr lang="en-US" b="1"/>
              <a:t>First, you have to be registered to vote-by-mail.  </a:t>
            </a:r>
          </a:p>
          <a:p>
            <a:r>
              <a:rPr lang="en-US"/>
              <a:t>Because you are not voting at a poll site, you must register to vote-by-mail.</a:t>
            </a:r>
          </a:p>
          <a:p>
            <a:r>
              <a:rPr lang="en-US"/>
              <a:t>When the election staff comes to do the supervised facility voting, they will bring you your ballot.  </a:t>
            </a:r>
          </a:p>
          <a:p>
            <a:r>
              <a:rPr lang="en-US"/>
              <a:t>If you are not registered to vote-by-mail, they will not bring you a ballot. </a:t>
            </a:r>
          </a:p>
          <a:p>
            <a:r>
              <a:rPr lang="en-US"/>
              <a:t>You can check your registration status at RegisterToVoteFlorida.gov. </a:t>
            </a:r>
          </a:p>
        </p:txBody>
      </p:sp>
      <p:pic>
        <p:nvPicPr>
          <p:cNvPr id="5" name="Picture 4">
            <a:extLst>
              <a:ext uri="{FF2B5EF4-FFF2-40B4-BE49-F238E27FC236}">
                <a16:creationId xmlns:a16="http://schemas.microsoft.com/office/drawing/2014/main" id="{855F5A4E-13CD-ACCB-E479-02278904A43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384287" y="1825625"/>
            <a:ext cx="4351338" cy="4351338"/>
          </a:xfrm>
          <a:prstGeom prst="rect">
            <a:avLst/>
          </a:prstGeom>
          <a:noFill/>
        </p:spPr>
      </p:pic>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9EBCB19-AEAE-0745-86F8-183BCF9A79B0}" type="slidenum">
              <a:rPr lang="en-US" smtClean="0"/>
              <a:pPr>
                <a:spcAft>
                  <a:spcPts val="600"/>
                </a:spcAft>
              </a:pPr>
              <a:t>26</a:t>
            </a:fld>
            <a:endParaRPr lang="en-US"/>
          </a:p>
        </p:txBody>
      </p:sp>
    </p:spTree>
    <p:extLst>
      <p:ext uri="{BB962C8B-B14F-4D97-AF65-F5344CB8AC3E}">
        <p14:creationId xmlns:p14="http://schemas.microsoft.com/office/powerpoint/2010/main" val="1170012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p:txBody>
          <a:bodyPr/>
          <a:lstStyle/>
          <a:p>
            <a:r>
              <a:rPr lang="en-US">
                <a:latin typeface="Aptos"/>
                <a:ea typeface="Tahoma"/>
                <a:cs typeface="Tahoma"/>
              </a:rPr>
              <a:t>SFV – Tell admin you want to vote!</a:t>
            </a:r>
            <a:endParaRPr lang="en-US"/>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87815"/>
            <a:ext cx="7831124" cy="4309394"/>
          </a:xfrm>
        </p:spPr>
        <p:txBody>
          <a:bodyPr lIns="91440" tIns="45720" rIns="91440" bIns="45720" anchor="t"/>
          <a:lstStyle/>
          <a:p>
            <a:r>
              <a:rPr lang="en-US">
                <a:latin typeface="Aptos Display"/>
                <a:ea typeface="Tahoma"/>
                <a:cs typeface="Tahoma"/>
              </a:rPr>
              <a:t>At least five people (including yourself) must want to vote in order for supervised facility voting to happen.  Only when five people want to vote can your facility’s administrator ask the Supervisor of Elections to come to you with your ballots.  </a:t>
            </a:r>
            <a:endParaRPr lang="en-US"/>
          </a:p>
          <a:p>
            <a:r>
              <a:rPr lang="en-US"/>
              <a:t>It is important to tell the administrator where you live that you want to vote so they can contact the Supervisor of Elections as soon as possible. You need to ask them to come to where you live. Your administrator needs to contact the Supervisor of Elections office at least 4 weeks (28 days) before election day.  </a:t>
            </a:r>
          </a:p>
          <a:p>
            <a:r>
              <a:rPr lang="en-US">
                <a:latin typeface="Aptos Display"/>
                <a:ea typeface="Tahoma"/>
                <a:cs typeface="Tahoma"/>
              </a:rPr>
              <a:t>The supervisor of elections and your facility's administrator will choose the date and time that the voting will happen. </a:t>
            </a:r>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p:txBody>
          <a:bodyPr/>
          <a:lstStyle/>
          <a:p>
            <a:fld id="{69EBCB19-AEAE-0745-86F8-183BCF9A79B0}" type="slidenum">
              <a:rPr lang="en-US" smtClean="0"/>
              <a:pPr/>
              <a:t>27</a:t>
            </a:fld>
            <a:endParaRPr lang="en-US"/>
          </a:p>
        </p:txBody>
      </p:sp>
      <p:pic>
        <p:nvPicPr>
          <p:cNvPr id="5" name="Picture 4">
            <a:extLst>
              <a:ext uri="{FF2B5EF4-FFF2-40B4-BE49-F238E27FC236}">
                <a16:creationId xmlns:a16="http://schemas.microsoft.com/office/drawing/2014/main" id="{53A8E8F6-2827-A031-C778-4F8FD892F14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671403" y="2239843"/>
            <a:ext cx="3205994" cy="3205994"/>
          </a:xfrm>
          <a:prstGeom prst="rect">
            <a:avLst/>
          </a:prstGeom>
        </p:spPr>
      </p:pic>
    </p:spTree>
    <p:extLst>
      <p:ext uri="{BB962C8B-B14F-4D97-AF65-F5344CB8AC3E}">
        <p14:creationId xmlns:p14="http://schemas.microsoft.com/office/powerpoint/2010/main" val="2765570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p:txBody>
          <a:bodyPr/>
          <a:lstStyle/>
          <a:p>
            <a:r>
              <a:rPr lang="en-US">
                <a:latin typeface="Aptos"/>
                <a:ea typeface="Tahoma"/>
                <a:cs typeface="Tahoma"/>
              </a:rPr>
              <a:t>SFV on Voting Day (1/2)</a:t>
            </a:r>
            <a:endParaRPr lang="en-US"/>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73834"/>
            <a:ext cx="7831123" cy="4323375"/>
          </a:xfrm>
        </p:spPr>
        <p:txBody>
          <a:bodyPr lIns="91440" tIns="45720" rIns="91440" bIns="45720" anchor="t"/>
          <a:lstStyle/>
          <a:p>
            <a:r>
              <a:rPr lang="en-US">
                <a:latin typeface="Aptos Display"/>
                <a:ea typeface="Tahoma"/>
                <a:cs typeface="Tahoma"/>
              </a:rPr>
              <a:t>Staff from your county’s Supervisor of Elections office will come to your facility, bring your ballot, assist you with voting, and take your ballot back with them to be counted.  </a:t>
            </a:r>
            <a:endParaRPr lang="en-US" b="1">
              <a:latin typeface="Aptos Display"/>
              <a:ea typeface="Tahoma"/>
              <a:cs typeface="Tahoma"/>
            </a:endParaRPr>
          </a:p>
          <a:p>
            <a:r>
              <a:rPr lang="en-US">
                <a:latin typeface="Aptos Display"/>
                <a:ea typeface="Tahoma"/>
                <a:cs typeface="Tahoma"/>
              </a:rPr>
              <a:t>At least two SOE staff members will be there. </a:t>
            </a:r>
          </a:p>
          <a:p>
            <a:pPr lvl="1">
              <a:buFont typeface="Courier New" panose="020B0604020202020204" pitchFamily="34" charset="0"/>
              <a:buChar char="o"/>
            </a:pPr>
            <a:r>
              <a:rPr lang="en-US">
                <a:latin typeface="Aptos Display"/>
                <a:ea typeface="Tahoma"/>
                <a:cs typeface="Tahoma"/>
              </a:rPr>
              <a:t>In a primary election, SOE staff members from the same political party being voted on will be there.  For example, in a Republican primary, Republican SOE staff members will come to do the supervised facility voting.  </a:t>
            </a:r>
          </a:p>
          <a:p>
            <a:pPr lvl="1">
              <a:buFont typeface="Courier New" panose="020B0604020202020204" pitchFamily="34" charset="0"/>
              <a:buChar char="o"/>
            </a:pPr>
            <a:r>
              <a:rPr lang="en-US">
                <a:latin typeface="Aptos Display"/>
                <a:ea typeface="Tahoma"/>
                <a:cs typeface="Tahoma"/>
              </a:rPr>
              <a:t>In an election where there is more than one political party on the ballot, SOE staff will be from more than one political party. For example, in a general Presidential election, you could have Republican, Democrat, and Independent SOE staff come to do the supervised facility voting.  </a:t>
            </a:r>
          </a:p>
          <a:p>
            <a:pPr>
              <a:buNone/>
            </a:pPr>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p:txBody>
          <a:bodyPr/>
          <a:lstStyle/>
          <a:p>
            <a:fld id="{69EBCB19-AEAE-0745-86F8-183BCF9A79B0}" type="slidenum">
              <a:rPr lang="en-US" smtClean="0"/>
              <a:pPr/>
              <a:t>28</a:t>
            </a:fld>
            <a:endParaRPr lang="en-US"/>
          </a:p>
        </p:txBody>
      </p:sp>
      <p:pic>
        <p:nvPicPr>
          <p:cNvPr id="5" name="Picture 4">
            <a:extLst>
              <a:ext uri="{FF2B5EF4-FFF2-40B4-BE49-F238E27FC236}">
                <a16:creationId xmlns:a16="http://schemas.microsoft.com/office/drawing/2014/main" id="{841C6830-AA1B-965F-5BB9-CE71D07E4FC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805797" y="2368061"/>
            <a:ext cx="3171040" cy="3171040"/>
          </a:xfrm>
          <a:prstGeom prst="rect">
            <a:avLst/>
          </a:prstGeom>
        </p:spPr>
      </p:pic>
    </p:spTree>
    <p:extLst>
      <p:ext uri="{BB962C8B-B14F-4D97-AF65-F5344CB8AC3E}">
        <p14:creationId xmlns:p14="http://schemas.microsoft.com/office/powerpoint/2010/main" val="402582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nchor="ctr">
            <a:normAutofit/>
          </a:bodyPr>
          <a:lstStyle/>
          <a:p>
            <a:r>
              <a:rPr lang="en-US"/>
              <a:t>SFV on Voting Day (2/2)</a:t>
            </a:r>
          </a:p>
        </p:txBody>
      </p:sp>
      <p:sp>
        <p:nvSpPr>
          <p:cNvPr id="3" name="Subtitle 2">
            <a:extLst>
              <a:ext uri="{FF2B5EF4-FFF2-40B4-BE49-F238E27FC236}">
                <a16:creationId xmlns:a16="http://schemas.microsoft.com/office/drawing/2014/main" id="{3284ACB9-E12E-824D-0D6F-C9EA613F95C4}"/>
              </a:ext>
            </a:extLst>
          </p:cNvPr>
          <p:cNvSpPr>
            <a:spLocks noGrp="1"/>
          </p:cNvSpPr>
          <p:nvPr>
            <p:ph sz="half" idx="1"/>
          </p:nvPr>
        </p:nvSpPr>
        <p:spPr>
          <a:xfrm>
            <a:off x="838200" y="1825625"/>
            <a:ext cx="5181600" cy="4351338"/>
          </a:xfrm>
        </p:spPr>
        <p:txBody>
          <a:bodyPr lIns="91440" tIns="45720" rIns="91440" bIns="45720">
            <a:normAutofit/>
          </a:bodyPr>
          <a:lstStyle/>
          <a:p>
            <a:r>
              <a:rPr lang="en-US"/>
              <a:t>The SOE staff will give you your ballot to vote. </a:t>
            </a:r>
            <a:endParaRPr lang="en-US" b="1"/>
          </a:p>
          <a:p>
            <a:r>
              <a:rPr lang="en-US"/>
              <a:t>If you need help voting, the SOE staff can help you. Or, you can ask someone else you trust. </a:t>
            </a:r>
          </a:p>
          <a:p>
            <a:r>
              <a:rPr lang="en-US"/>
              <a:t>If you decide not to vote that day or cannot vote that day, you still have the right to vote later with the assistant of your choice.  </a:t>
            </a:r>
          </a:p>
          <a:p>
            <a:pPr>
              <a:buNone/>
            </a:pPr>
            <a:endParaRPr lang="en-US"/>
          </a:p>
        </p:txBody>
      </p:sp>
      <p:pic>
        <p:nvPicPr>
          <p:cNvPr id="5" name="Picture 4">
            <a:extLst>
              <a:ext uri="{FF2B5EF4-FFF2-40B4-BE49-F238E27FC236}">
                <a16:creationId xmlns:a16="http://schemas.microsoft.com/office/drawing/2014/main" id="{67358893-EB55-68B5-EC3F-140A7C42493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87333" y="1825625"/>
            <a:ext cx="4351338" cy="4351338"/>
          </a:xfrm>
          <a:prstGeom prst="rect">
            <a:avLst/>
          </a:prstGeom>
          <a:noFill/>
        </p:spPr>
      </p:pic>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9EBCB19-AEAE-0745-86F8-183BCF9A79B0}" type="slidenum">
              <a:rPr lang="en-US" smtClean="0"/>
              <a:pPr>
                <a:spcAft>
                  <a:spcPts val="600"/>
                </a:spcAft>
              </a:pPr>
              <a:t>29</a:t>
            </a:fld>
            <a:endParaRPr lang="en-US"/>
          </a:p>
        </p:txBody>
      </p:sp>
    </p:spTree>
    <p:extLst>
      <p:ext uri="{BB962C8B-B14F-4D97-AF65-F5344CB8AC3E}">
        <p14:creationId xmlns:p14="http://schemas.microsoft.com/office/powerpoint/2010/main" val="102782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title"/>
          </p:nvPr>
        </p:nvSpPr>
        <p:spPr/>
        <p:txBody>
          <a:bodyPr/>
          <a:lstStyle/>
          <a:p>
            <a:r>
              <a:rPr lang="en-US">
                <a:latin typeface="Aptos"/>
                <a:ea typeface="Tahoma"/>
                <a:cs typeface="Tahoma"/>
              </a:rPr>
              <a:t>Caption Options &amp; ASL</a:t>
            </a:r>
            <a:endParaRPr lang="en-US" b="0">
              <a:solidFill>
                <a:srgbClr val="000000"/>
              </a:solidFill>
            </a:endParaRPr>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idx="1"/>
          </p:nvPr>
        </p:nvSpPr>
        <p:spPr/>
        <p:txBody>
          <a:bodyPr lIns="91440" tIns="45720" rIns="91440" bIns="45720" anchor="t"/>
          <a:lstStyle/>
          <a:p>
            <a:r>
              <a:rPr lang="en-US" sz="2800">
                <a:latin typeface="Aptos Display"/>
                <a:ea typeface="Tahoma"/>
                <a:cs typeface="Tahoma"/>
              </a:rPr>
              <a:t>Closed Captions: CC button at the bottom of the screen </a:t>
            </a:r>
          </a:p>
          <a:p>
            <a:endParaRPr lang="en-US" sz="2800"/>
          </a:p>
          <a:p>
            <a:r>
              <a:rPr lang="en-US" sz="2800">
                <a:latin typeface="Aptos Display"/>
                <a:ea typeface="Tahoma"/>
                <a:cs typeface="Tahoma"/>
              </a:rPr>
              <a:t>External Caption Viewer: Link provided in the chat</a:t>
            </a:r>
          </a:p>
          <a:p>
            <a:endParaRPr lang="en-US" sz="2800"/>
          </a:p>
          <a:p>
            <a:r>
              <a:rPr lang="en-US" sz="2800">
                <a:latin typeface="Aptos Display"/>
                <a:ea typeface="Tahoma"/>
                <a:cs typeface="Tahoma"/>
              </a:rPr>
              <a:t>ASL Interpreters: Spotlighted on your screen</a:t>
            </a:r>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3</a:t>
            </a:fld>
            <a:endParaRPr lang="en-US"/>
          </a:p>
        </p:txBody>
      </p:sp>
    </p:spTree>
    <p:extLst>
      <p:ext uri="{BB962C8B-B14F-4D97-AF65-F5344CB8AC3E}">
        <p14:creationId xmlns:p14="http://schemas.microsoft.com/office/powerpoint/2010/main" val="3588289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52F3B-5CAA-8E4B-50C6-1C342B0062F9}"/>
              </a:ext>
            </a:extLst>
          </p:cNvPr>
          <p:cNvSpPr>
            <a:spLocks noGrp="1"/>
          </p:cNvSpPr>
          <p:nvPr>
            <p:ph type="ctrTitle"/>
          </p:nvPr>
        </p:nvSpPr>
        <p:spPr/>
        <p:txBody>
          <a:bodyPr/>
          <a:lstStyle/>
          <a:p>
            <a:r>
              <a:rPr lang="en-US">
                <a:latin typeface="Aptos"/>
                <a:ea typeface="Tahoma"/>
                <a:cs typeface="Tahoma"/>
              </a:rPr>
              <a:t>Making a Voting Access Complaint</a:t>
            </a:r>
            <a:endParaRPr lang="en-US"/>
          </a:p>
        </p:txBody>
      </p:sp>
      <p:sp>
        <p:nvSpPr>
          <p:cNvPr id="3" name="Subtitle 2">
            <a:extLst>
              <a:ext uri="{FF2B5EF4-FFF2-40B4-BE49-F238E27FC236}">
                <a16:creationId xmlns:a16="http://schemas.microsoft.com/office/drawing/2014/main" id="{09919EEE-8985-D9B1-6560-006E3BC3103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C3C6723-E516-D8F2-2F21-C429554DACFB}"/>
              </a:ext>
            </a:extLst>
          </p:cNvPr>
          <p:cNvSpPr>
            <a:spLocks noGrp="1"/>
          </p:cNvSpPr>
          <p:nvPr>
            <p:ph type="sldNum" sz="quarter" idx="12"/>
          </p:nvPr>
        </p:nvSpPr>
        <p:spPr/>
        <p:txBody>
          <a:bodyPr/>
          <a:lstStyle/>
          <a:p>
            <a:fld id="{69EBCB19-AEAE-0745-86F8-183BCF9A79B0}" type="slidenum">
              <a:rPr lang="en-US" smtClean="0"/>
              <a:pPr/>
              <a:t>30</a:t>
            </a:fld>
            <a:endParaRPr lang="en-US"/>
          </a:p>
        </p:txBody>
      </p:sp>
    </p:spTree>
    <p:extLst>
      <p:ext uri="{BB962C8B-B14F-4D97-AF65-F5344CB8AC3E}">
        <p14:creationId xmlns:p14="http://schemas.microsoft.com/office/powerpoint/2010/main" val="3692650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7656352" cy="908783"/>
          </a:xfrm>
        </p:spPr>
        <p:txBody>
          <a:bodyPr/>
          <a:lstStyle/>
          <a:p>
            <a:r>
              <a:rPr lang="en-US">
                <a:latin typeface="Aptos"/>
                <a:ea typeface="Tahoma"/>
                <a:cs typeface="Tahoma"/>
              </a:rPr>
              <a:t>What is the Help America </a:t>
            </a:r>
            <a:br>
              <a:rPr lang="en-US">
                <a:latin typeface="Aptos"/>
                <a:ea typeface="Tahoma"/>
                <a:cs typeface="Tahoma"/>
              </a:rPr>
            </a:br>
            <a:r>
              <a:rPr lang="en-US">
                <a:latin typeface="Aptos"/>
                <a:ea typeface="Tahoma"/>
                <a:cs typeface="Tahoma"/>
              </a:rPr>
              <a:t>Vote Act (HAVA)?</a:t>
            </a:r>
            <a:endParaRPr lang="en-US"/>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p:txBody>
          <a:bodyPr lIns="91440" tIns="45720" rIns="91440" bIns="45720" anchor="t"/>
          <a:lstStyle/>
          <a:p>
            <a:r>
              <a:rPr lang="en-US">
                <a:latin typeface="Aptos Display"/>
                <a:ea typeface="Tahoma"/>
                <a:cs typeface="Tahoma"/>
              </a:rPr>
              <a:t>The Help America Vote Act (HAVA) did a few things to help people with disabilities vote.  </a:t>
            </a:r>
            <a:endParaRPr lang="en-US">
              <a:ea typeface="Tahoma"/>
              <a:cs typeface="Tahoma"/>
            </a:endParaRPr>
          </a:p>
          <a:p>
            <a:r>
              <a:rPr lang="en-US">
                <a:latin typeface="Aptos Display"/>
                <a:ea typeface="Tahoma"/>
                <a:cs typeface="Tahoma"/>
              </a:rPr>
              <a:t>HAVA guarantees people with disabilities the right to vote privately and independently.  </a:t>
            </a:r>
            <a:endParaRPr lang="en-US"/>
          </a:p>
          <a:p>
            <a:r>
              <a:rPr lang="en-US">
                <a:latin typeface="Aptos Display"/>
                <a:ea typeface="Tahoma"/>
                <a:cs typeface="Tahoma"/>
              </a:rPr>
              <a:t>HAVA also requires at least one accessible voting machine at each voting site.  </a:t>
            </a:r>
            <a:endParaRPr lang="en-US"/>
          </a:p>
          <a:p>
            <a:r>
              <a:rPr lang="en-US">
                <a:latin typeface="Aptos Display"/>
                <a:ea typeface="Tahoma"/>
                <a:cs typeface="Tahoma"/>
              </a:rPr>
              <a:t>It also made voting systems follow a few rules to help you vote. </a:t>
            </a:r>
            <a:endParaRPr lang="en-US"/>
          </a:p>
          <a:p>
            <a:pPr>
              <a:buNone/>
            </a:pPr>
            <a:endParaRPr lang="en-US" b="1"/>
          </a:p>
          <a:p>
            <a:pPr>
              <a:buNone/>
            </a:pPr>
            <a:r>
              <a:rPr lang="en-US" b="1">
                <a:latin typeface="Aptos Display"/>
                <a:ea typeface="Tahoma"/>
                <a:cs typeface="Tahoma"/>
              </a:rPr>
              <a:t>If you experience issues while voting, you can file a HAVA complaint.</a:t>
            </a:r>
            <a:endParaRPr lang="en-US" b="1"/>
          </a:p>
          <a:p>
            <a:pPr>
              <a:buNone/>
            </a:pPr>
            <a:endParaRPr lang="en-US"/>
          </a:p>
          <a:p>
            <a:pPr>
              <a:buNone/>
            </a:pPr>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p:txBody>
          <a:bodyPr/>
          <a:lstStyle/>
          <a:p>
            <a:fld id="{69EBCB19-AEAE-0745-86F8-183BCF9A79B0}" type="slidenum">
              <a:rPr lang="en-US" smtClean="0"/>
              <a:pPr/>
              <a:t>31</a:t>
            </a:fld>
            <a:endParaRPr lang="en-US"/>
          </a:p>
        </p:txBody>
      </p:sp>
    </p:spTree>
    <p:extLst>
      <p:ext uri="{BB962C8B-B14F-4D97-AF65-F5344CB8AC3E}">
        <p14:creationId xmlns:p14="http://schemas.microsoft.com/office/powerpoint/2010/main" val="3758388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lstStyle/>
          <a:p>
            <a:r>
              <a:rPr lang="en-US"/>
              <a:t>How to File a Complaint</a:t>
            </a:r>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646238"/>
            <a:ext cx="5257800" cy="4351337"/>
          </a:xfrm>
        </p:spPr>
        <p:txBody>
          <a:bodyPr lIns="91440" tIns="45720" rIns="91440" bIns="45720" anchor="t"/>
          <a:lstStyle/>
          <a:p>
            <a:pPr marL="0" indent="0">
              <a:buNone/>
            </a:pPr>
            <a:r>
              <a:rPr lang="en-US"/>
              <a:t>If you face problems with the voting process, you can submit a complaint.  </a:t>
            </a:r>
          </a:p>
          <a:p>
            <a:endParaRPr lang="en-US"/>
          </a:p>
          <a:p>
            <a:pPr marL="0" indent="0">
              <a:buNone/>
            </a:pPr>
            <a:r>
              <a:rPr lang="en-US"/>
              <a:t>The complaint form is on the Florida Department of State website in both English and Spanish.</a:t>
            </a:r>
          </a:p>
          <a:p>
            <a:endParaRPr lang="en-US"/>
          </a:p>
          <a:p>
            <a:pPr marL="0" indent="0">
              <a:buNone/>
            </a:pPr>
            <a:r>
              <a:rPr lang="en-US"/>
              <a:t>The complaint form has three parts. </a:t>
            </a:r>
          </a:p>
          <a:p>
            <a:endParaRPr lang="en-US"/>
          </a:p>
          <a:p>
            <a:endParaRPr lang="en-US"/>
          </a:p>
          <a:p>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32</a:t>
            </a:fld>
            <a:endParaRPr lang="en-US"/>
          </a:p>
        </p:txBody>
      </p:sp>
      <p:pic>
        <p:nvPicPr>
          <p:cNvPr id="5" name="Picture 4">
            <a:extLst>
              <a:ext uri="{FF2B5EF4-FFF2-40B4-BE49-F238E27FC236}">
                <a16:creationId xmlns:a16="http://schemas.microsoft.com/office/drawing/2014/main" id="{47C0CC25-7036-82DB-4373-69C1E2F50BC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32768" y="1707127"/>
            <a:ext cx="4114800" cy="4114800"/>
          </a:xfrm>
          <a:prstGeom prst="rect">
            <a:avLst/>
          </a:prstGeom>
        </p:spPr>
      </p:pic>
    </p:spTree>
    <p:extLst>
      <p:ext uri="{BB962C8B-B14F-4D97-AF65-F5344CB8AC3E}">
        <p14:creationId xmlns:p14="http://schemas.microsoft.com/office/powerpoint/2010/main" val="2372459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8250573" cy="908783"/>
          </a:xfrm>
        </p:spPr>
        <p:txBody>
          <a:bodyPr/>
          <a:lstStyle/>
          <a:p>
            <a:r>
              <a:rPr lang="en-US">
                <a:latin typeface="Aptos"/>
                <a:ea typeface="Tahoma"/>
                <a:cs typeface="Tahoma"/>
              </a:rPr>
              <a:t>Part 1: Contact Information</a:t>
            </a:r>
            <a:endParaRPr lang="en-US"/>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718442"/>
            <a:ext cx="6451601" cy="4278767"/>
          </a:xfrm>
        </p:spPr>
        <p:txBody>
          <a:bodyPr lIns="91440" tIns="45720" rIns="91440" bIns="45720" anchor="t"/>
          <a:lstStyle/>
          <a:p>
            <a:pPr marL="457200" indent="-457200">
              <a:buAutoNum type="arabicPeriod"/>
            </a:pPr>
            <a:r>
              <a:rPr lang="en-US">
                <a:latin typeface="Aptos Display"/>
              </a:rPr>
              <a:t>On the form, it says, ‘Person Bringing Complaint’ and ‘Person or Entity Against Whom Complaint is Brought’ </a:t>
            </a:r>
            <a:endParaRPr lang="en-US"/>
          </a:p>
          <a:p>
            <a:pPr marL="457200" indent="-457200">
              <a:buAutoNum type="arabicPeriod"/>
            </a:pPr>
            <a:r>
              <a:rPr lang="en-US">
                <a:latin typeface="Aptos Display"/>
              </a:rPr>
              <a:t>You are the ‘Person Bringing Complaint.’ Add Your Name, phone, and address in this section.  </a:t>
            </a:r>
          </a:p>
          <a:p>
            <a:pPr marL="457200" indent="-457200">
              <a:buAutoNum type="arabicPeriod"/>
            </a:pPr>
            <a:r>
              <a:rPr lang="en-US"/>
              <a:t>Next, add the contact information for </a:t>
            </a:r>
            <a:r>
              <a:rPr lang="en-US">
                <a:latin typeface="Aptos Display"/>
                <a:ea typeface="Tahoma"/>
                <a:cs typeface="Tahoma"/>
              </a:rPr>
              <a:t>the person or entity you are complaining about for ‘Person or Entity Against Whom Complaint is Brought.’ Usually, people write the Secretary of State because the Secretary of State’s job is to confirm election results.  </a:t>
            </a:r>
            <a:endParaRPr lang="en-US"/>
          </a:p>
          <a:p>
            <a:pPr>
              <a:buNone/>
            </a:pPr>
            <a:endParaRPr lang="en-US"/>
          </a:p>
          <a:p>
            <a:pPr>
              <a:buNone/>
            </a:pPr>
            <a:endParaRPr lang="en-US"/>
          </a:p>
          <a:p>
            <a:pPr>
              <a:buNone/>
            </a:pPr>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p:txBody>
          <a:bodyPr/>
          <a:lstStyle/>
          <a:p>
            <a:fld id="{69EBCB19-AEAE-0745-86F8-183BCF9A79B0}" type="slidenum">
              <a:rPr lang="en-US" smtClean="0"/>
              <a:pPr/>
              <a:t>33</a:t>
            </a:fld>
            <a:endParaRPr lang="en-US"/>
          </a:p>
        </p:txBody>
      </p:sp>
      <p:pic>
        <p:nvPicPr>
          <p:cNvPr id="5" name="Picture 4">
            <a:extLst>
              <a:ext uri="{FF2B5EF4-FFF2-40B4-BE49-F238E27FC236}">
                <a16:creationId xmlns:a16="http://schemas.microsoft.com/office/drawing/2014/main" id="{8F0BEB1C-3386-587C-31DB-720DAEC73A5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49982" y="2018805"/>
            <a:ext cx="3679372" cy="3679372"/>
          </a:xfrm>
          <a:prstGeom prst="rect">
            <a:avLst/>
          </a:prstGeom>
        </p:spPr>
      </p:pic>
    </p:spTree>
    <p:extLst>
      <p:ext uri="{BB962C8B-B14F-4D97-AF65-F5344CB8AC3E}">
        <p14:creationId xmlns:p14="http://schemas.microsoft.com/office/powerpoint/2010/main" val="2729875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10515600" cy="908783"/>
          </a:xfrm>
        </p:spPr>
        <p:txBody>
          <a:bodyPr anchor="ctr">
            <a:normAutofit/>
          </a:bodyPr>
          <a:lstStyle/>
          <a:p>
            <a:r>
              <a:rPr lang="en-US"/>
              <a:t>Part 2: Describe the Violation</a:t>
            </a:r>
          </a:p>
        </p:txBody>
      </p:sp>
      <p:sp>
        <p:nvSpPr>
          <p:cNvPr id="3" name="Subtitle 2">
            <a:extLst>
              <a:ext uri="{FF2B5EF4-FFF2-40B4-BE49-F238E27FC236}">
                <a16:creationId xmlns:a16="http://schemas.microsoft.com/office/drawing/2014/main" id="{3284ACB9-E12E-824D-0D6F-C9EA613F95C4}"/>
              </a:ext>
            </a:extLst>
          </p:cNvPr>
          <p:cNvSpPr>
            <a:spLocks noGrp="1"/>
          </p:cNvSpPr>
          <p:nvPr>
            <p:ph sz="half" idx="1"/>
          </p:nvPr>
        </p:nvSpPr>
        <p:spPr>
          <a:xfrm>
            <a:off x="838200" y="1825625"/>
            <a:ext cx="5181600" cy="4351338"/>
          </a:xfrm>
        </p:spPr>
        <p:txBody>
          <a:bodyPr lIns="91440" tIns="45720" rIns="91440" bIns="45720">
            <a:normAutofit/>
          </a:bodyPr>
          <a:lstStyle/>
          <a:p>
            <a:pPr marL="457200" indent="-457200">
              <a:buAutoNum type="arabicPeriod"/>
            </a:pPr>
            <a:r>
              <a:rPr lang="en-US"/>
              <a:t>Write what happened, or what the person or place you're complaining about did. This should be the same person or place you listed above. </a:t>
            </a:r>
          </a:p>
          <a:p>
            <a:pPr marL="457200" indent="-457200">
              <a:buAutoNum type="arabicPeriod"/>
            </a:pPr>
            <a:r>
              <a:rPr lang="en-US"/>
              <a:t>Tell them specific things they did, or may do, that you think are against the law. </a:t>
            </a:r>
          </a:p>
          <a:p>
            <a:pPr>
              <a:buNone/>
            </a:pPr>
            <a:endParaRPr lang="en-US"/>
          </a:p>
          <a:p>
            <a:pPr>
              <a:buNone/>
            </a:pPr>
            <a:endParaRPr lang="en-US"/>
          </a:p>
          <a:p>
            <a:pPr>
              <a:buNone/>
            </a:pPr>
            <a:endParaRPr lang="en-US"/>
          </a:p>
        </p:txBody>
      </p:sp>
      <p:pic>
        <p:nvPicPr>
          <p:cNvPr id="5" name="Picture 4">
            <a:extLst>
              <a:ext uri="{FF2B5EF4-FFF2-40B4-BE49-F238E27FC236}">
                <a16:creationId xmlns:a16="http://schemas.microsoft.com/office/drawing/2014/main" id="{7F44C3E5-4F1A-1673-E673-54CFC9C4CC86}"/>
              </a:ext>
              <a:ext uri="{C183D7F6-B498-43B3-948B-1728B52AA6E4}">
                <adec:decorative xmlns:adec="http://schemas.microsoft.com/office/drawing/2017/decorative" val="1"/>
              </a:ext>
            </a:extLst>
          </p:cNvPr>
          <p:cNvPicPr>
            <a:picLocks noChangeAspect="1"/>
          </p:cNvPicPr>
          <p:nvPr/>
        </p:nvPicPr>
        <p:blipFill>
          <a:blip r:embed="rId2"/>
          <a:srcRect b="16023"/>
          <a:stretch/>
        </p:blipFill>
        <p:spPr>
          <a:xfrm>
            <a:off x="6172202" y="1825625"/>
            <a:ext cx="5181600" cy="4351338"/>
          </a:xfrm>
          <a:prstGeom prst="rect">
            <a:avLst/>
          </a:prstGeom>
          <a:noFill/>
        </p:spPr>
      </p:pic>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9EBCB19-AEAE-0745-86F8-183BCF9A79B0}" type="slidenum">
              <a:rPr lang="en-US" smtClean="0"/>
              <a:pPr>
                <a:spcAft>
                  <a:spcPts val="600"/>
                </a:spcAft>
              </a:pPr>
              <a:t>34</a:t>
            </a:fld>
            <a:endParaRPr lang="en-US"/>
          </a:p>
        </p:txBody>
      </p:sp>
    </p:spTree>
    <p:extLst>
      <p:ext uri="{BB962C8B-B14F-4D97-AF65-F5344CB8AC3E}">
        <p14:creationId xmlns:p14="http://schemas.microsoft.com/office/powerpoint/2010/main" val="106930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69F2-5DE4-844A-D0D3-D57DCF35C560}"/>
              </a:ext>
            </a:extLst>
          </p:cNvPr>
          <p:cNvSpPr>
            <a:spLocks noGrp="1"/>
          </p:cNvSpPr>
          <p:nvPr>
            <p:ph type="title"/>
          </p:nvPr>
        </p:nvSpPr>
        <p:spPr>
          <a:xfrm>
            <a:off x="838200" y="365125"/>
            <a:ext cx="8250573" cy="908783"/>
          </a:xfrm>
        </p:spPr>
        <p:txBody>
          <a:bodyPr/>
          <a:lstStyle/>
          <a:p>
            <a:r>
              <a:rPr lang="en-US">
                <a:latin typeface="Aptos"/>
                <a:ea typeface="Tahoma"/>
                <a:cs typeface="Tahoma"/>
              </a:rPr>
              <a:t>Part 3: Statement of Facts</a:t>
            </a:r>
            <a:endParaRPr lang="en-US"/>
          </a:p>
        </p:txBody>
      </p:sp>
      <p:sp>
        <p:nvSpPr>
          <p:cNvPr id="3" name="Subtitle 2">
            <a:extLst>
              <a:ext uri="{FF2B5EF4-FFF2-40B4-BE49-F238E27FC236}">
                <a16:creationId xmlns:a16="http://schemas.microsoft.com/office/drawing/2014/main" id="{3284ACB9-E12E-824D-0D6F-C9EA613F95C4}"/>
              </a:ext>
            </a:extLst>
          </p:cNvPr>
          <p:cNvSpPr>
            <a:spLocks noGrp="1"/>
          </p:cNvSpPr>
          <p:nvPr>
            <p:ph idx="1"/>
          </p:nvPr>
        </p:nvSpPr>
        <p:spPr>
          <a:xfrm>
            <a:off x="838200" y="1703380"/>
            <a:ext cx="6274280" cy="4293829"/>
          </a:xfrm>
        </p:spPr>
        <p:txBody>
          <a:bodyPr lIns="91440" tIns="45720" rIns="91440" bIns="45720" anchor="t"/>
          <a:lstStyle/>
          <a:p>
            <a:pPr marL="457200" indent="-457200">
              <a:buAutoNum type="arabicPeriod"/>
            </a:pPr>
            <a:r>
              <a:rPr lang="en-US">
                <a:latin typeface="Aptos Display"/>
              </a:rPr>
              <a:t>This is the longest and most important part of the form.</a:t>
            </a:r>
            <a:endParaRPr lang="en-US">
              <a:latin typeface="Aptos Display"/>
              <a:ea typeface="Tahoma"/>
              <a:cs typeface="Tahoma"/>
            </a:endParaRPr>
          </a:p>
          <a:p>
            <a:pPr marL="457200" indent="-457200">
              <a:buAutoNum type="arabicPeriod"/>
            </a:pPr>
            <a:r>
              <a:rPr lang="en-US">
                <a:latin typeface="Aptos Display"/>
                <a:ea typeface="Tahoma"/>
                <a:cs typeface="Tahoma"/>
              </a:rPr>
              <a:t>This is where you talk about what happened at the poll site. Include relevant information about the issue. </a:t>
            </a:r>
            <a:endParaRPr lang="en-US"/>
          </a:p>
          <a:p>
            <a:pPr marL="914400" lvl="1">
              <a:buFont typeface="Arial"/>
              <a:buChar char="•"/>
            </a:pPr>
            <a:r>
              <a:rPr lang="en-US">
                <a:latin typeface="Aptos Display"/>
                <a:ea typeface="Tahoma"/>
                <a:cs typeface="Tahoma"/>
              </a:rPr>
              <a:t>What day was it? </a:t>
            </a:r>
            <a:endParaRPr lang="en-US"/>
          </a:p>
          <a:p>
            <a:pPr marL="914400" lvl="1">
              <a:buFont typeface="Arial"/>
              <a:buChar char="•"/>
            </a:pPr>
            <a:r>
              <a:rPr lang="en-US">
                <a:latin typeface="Aptos Display"/>
                <a:ea typeface="Tahoma"/>
                <a:cs typeface="Tahoma"/>
              </a:rPr>
              <a:t>What time was it? </a:t>
            </a:r>
            <a:endParaRPr lang="en-US"/>
          </a:p>
          <a:p>
            <a:pPr marL="914400" lvl="1">
              <a:buFont typeface="Arial"/>
              <a:buChar char="•"/>
            </a:pPr>
            <a:r>
              <a:rPr lang="en-US">
                <a:latin typeface="Aptos Display"/>
                <a:ea typeface="Tahoma"/>
                <a:cs typeface="Tahoma"/>
              </a:rPr>
              <a:t>Where did it happen? </a:t>
            </a:r>
            <a:endParaRPr lang="en-US"/>
          </a:p>
          <a:p>
            <a:pPr marL="914400" lvl="1">
              <a:buFont typeface="Arial"/>
              <a:buChar char="•"/>
            </a:pPr>
            <a:r>
              <a:rPr lang="en-US">
                <a:latin typeface="Aptos Display"/>
                <a:ea typeface="Tahoma"/>
                <a:cs typeface="Tahoma"/>
              </a:rPr>
              <a:t>Who was there? If possible, share people’s names and phone numbers. These can be people who saw your issue happen, or other people who faced the same issue are you. </a:t>
            </a:r>
            <a:endParaRPr lang="en-US"/>
          </a:p>
          <a:p>
            <a:pPr marL="457200" indent="-457200">
              <a:buAutoNum type="arabicPeriod"/>
            </a:pPr>
            <a:endParaRPr lang="en-US"/>
          </a:p>
          <a:p>
            <a:pPr>
              <a:buNone/>
            </a:pPr>
            <a:endParaRPr lang="en-US"/>
          </a:p>
          <a:p>
            <a:pPr>
              <a:buNone/>
            </a:pPr>
            <a:endParaRPr lang="en-US"/>
          </a:p>
        </p:txBody>
      </p:sp>
      <p:sp>
        <p:nvSpPr>
          <p:cNvPr id="4" name="Slide Number Placeholder 3">
            <a:extLst>
              <a:ext uri="{FF2B5EF4-FFF2-40B4-BE49-F238E27FC236}">
                <a16:creationId xmlns:a16="http://schemas.microsoft.com/office/drawing/2014/main" id="{07641AC1-47E9-2467-A332-9750D39B0C0B}"/>
              </a:ext>
            </a:extLst>
          </p:cNvPr>
          <p:cNvSpPr>
            <a:spLocks noGrp="1"/>
          </p:cNvSpPr>
          <p:nvPr>
            <p:ph type="sldNum" sz="quarter" idx="12"/>
          </p:nvPr>
        </p:nvSpPr>
        <p:spPr/>
        <p:txBody>
          <a:bodyPr/>
          <a:lstStyle/>
          <a:p>
            <a:fld id="{69EBCB19-AEAE-0745-86F8-183BCF9A79B0}" type="slidenum">
              <a:rPr lang="en-US" smtClean="0"/>
              <a:pPr/>
              <a:t>35</a:t>
            </a:fld>
            <a:endParaRPr lang="en-US"/>
          </a:p>
        </p:txBody>
      </p:sp>
      <p:pic>
        <p:nvPicPr>
          <p:cNvPr id="6" name="Picture 5">
            <a:extLst>
              <a:ext uri="{FF2B5EF4-FFF2-40B4-BE49-F238E27FC236}">
                <a16:creationId xmlns:a16="http://schemas.microsoft.com/office/drawing/2014/main" id="{E4F859BC-797C-8A14-4AD3-F39C8800028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49229" y="1873552"/>
            <a:ext cx="4114800" cy="4114800"/>
          </a:xfrm>
          <a:prstGeom prst="rect">
            <a:avLst/>
          </a:prstGeom>
        </p:spPr>
      </p:pic>
    </p:spTree>
    <p:extLst>
      <p:ext uri="{BB962C8B-B14F-4D97-AF65-F5344CB8AC3E}">
        <p14:creationId xmlns:p14="http://schemas.microsoft.com/office/powerpoint/2010/main" val="850205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B079-37FD-B232-863F-F5EA87CC55AB}"/>
              </a:ext>
            </a:extLst>
          </p:cNvPr>
          <p:cNvSpPr>
            <a:spLocks noGrp="1"/>
          </p:cNvSpPr>
          <p:nvPr>
            <p:ph type="title"/>
          </p:nvPr>
        </p:nvSpPr>
        <p:spPr/>
        <p:txBody>
          <a:bodyPr/>
          <a:lstStyle/>
          <a:p>
            <a:r>
              <a:rPr lang="en-US">
                <a:latin typeface="Aptos"/>
                <a:ea typeface="Tahoma"/>
                <a:cs typeface="Tahoma"/>
              </a:rPr>
              <a:t>Filing the Complaint</a:t>
            </a:r>
            <a:endParaRPr lang="en-US"/>
          </a:p>
        </p:txBody>
      </p:sp>
      <p:sp>
        <p:nvSpPr>
          <p:cNvPr id="3" name="Content Placeholder 2">
            <a:extLst>
              <a:ext uri="{FF2B5EF4-FFF2-40B4-BE49-F238E27FC236}">
                <a16:creationId xmlns:a16="http://schemas.microsoft.com/office/drawing/2014/main" id="{29081853-094E-EF50-A50B-C3FDA8BCB15D}"/>
              </a:ext>
            </a:extLst>
          </p:cNvPr>
          <p:cNvSpPr>
            <a:spLocks noGrp="1"/>
          </p:cNvSpPr>
          <p:nvPr>
            <p:ph idx="1"/>
          </p:nvPr>
        </p:nvSpPr>
        <p:spPr>
          <a:xfrm>
            <a:off x="838200" y="1703380"/>
            <a:ext cx="5957978" cy="4293829"/>
          </a:xfrm>
        </p:spPr>
        <p:txBody>
          <a:bodyPr lIns="91440" tIns="45720" rIns="91440" bIns="45720" anchor="t"/>
          <a:lstStyle/>
          <a:p>
            <a:r>
              <a:rPr lang="en-US">
                <a:latin typeface="Aptos Display"/>
                <a:ea typeface="Tahoma"/>
                <a:cs typeface="Tahoma"/>
              </a:rPr>
              <a:t>You must handwrite your complaint. </a:t>
            </a:r>
            <a:endParaRPr lang="en-US"/>
          </a:p>
          <a:p>
            <a:r>
              <a:rPr lang="en-US">
                <a:latin typeface="Aptos Display"/>
                <a:ea typeface="Tahoma"/>
                <a:cs typeface="Tahoma"/>
              </a:rPr>
              <a:t>If you cannot write, you can have someone write it for you, but afterwards you must take it to a </a:t>
            </a:r>
            <a:r>
              <a:rPr lang="en-US" b="1">
                <a:latin typeface="Aptos Display"/>
                <a:ea typeface="Tahoma"/>
                <a:cs typeface="Tahoma"/>
              </a:rPr>
              <a:t>notary </a:t>
            </a:r>
            <a:r>
              <a:rPr lang="en-US">
                <a:latin typeface="Aptos Display"/>
                <a:ea typeface="Tahoma"/>
                <a:cs typeface="Tahoma"/>
              </a:rPr>
              <a:t>and sign it there. The notary will make it an official document that you can submit. </a:t>
            </a:r>
            <a:endParaRPr lang="en-US"/>
          </a:p>
          <a:p>
            <a:r>
              <a:rPr lang="en-US">
                <a:latin typeface="Aptos Display"/>
                <a:ea typeface="Tahoma"/>
                <a:cs typeface="Tahoma"/>
              </a:rPr>
              <a:t>You can submit your complaint to either the Florida Division of Elections or your local county election office.  </a:t>
            </a:r>
          </a:p>
        </p:txBody>
      </p:sp>
      <p:sp>
        <p:nvSpPr>
          <p:cNvPr id="4" name="Slide Number Placeholder 3">
            <a:extLst>
              <a:ext uri="{FF2B5EF4-FFF2-40B4-BE49-F238E27FC236}">
                <a16:creationId xmlns:a16="http://schemas.microsoft.com/office/drawing/2014/main" id="{4FFD5D5C-792A-C005-5D92-41F48595BAF5}"/>
              </a:ext>
            </a:extLst>
          </p:cNvPr>
          <p:cNvSpPr>
            <a:spLocks noGrp="1"/>
          </p:cNvSpPr>
          <p:nvPr>
            <p:ph type="sldNum" sz="quarter" idx="12"/>
          </p:nvPr>
        </p:nvSpPr>
        <p:spPr/>
        <p:txBody>
          <a:bodyPr/>
          <a:lstStyle/>
          <a:p>
            <a:fld id="{69EBCB19-AEAE-0745-86F8-183BCF9A79B0}" type="slidenum">
              <a:rPr lang="en-US" smtClean="0"/>
              <a:pPr/>
              <a:t>36</a:t>
            </a:fld>
            <a:endParaRPr lang="en-US"/>
          </a:p>
        </p:txBody>
      </p:sp>
      <p:pic>
        <p:nvPicPr>
          <p:cNvPr id="5" name="Picture 4">
            <a:extLst>
              <a:ext uri="{FF2B5EF4-FFF2-40B4-BE49-F238E27FC236}">
                <a16:creationId xmlns:a16="http://schemas.microsoft.com/office/drawing/2014/main" id="{992B2927-D89D-E2DD-40F2-5FD2B2ABED5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23352" y="1702781"/>
            <a:ext cx="4114800" cy="4114800"/>
          </a:xfrm>
          <a:prstGeom prst="rect">
            <a:avLst/>
          </a:prstGeom>
        </p:spPr>
      </p:pic>
    </p:spTree>
    <p:extLst>
      <p:ext uri="{BB962C8B-B14F-4D97-AF65-F5344CB8AC3E}">
        <p14:creationId xmlns:p14="http://schemas.microsoft.com/office/powerpoint/2010/main" val="2799081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B079-37FD-B232-863F-F5EA87CC55AB}"/>
              </a:ext>
            </a:extLst>
          </p:cNvPr>
          <p:cNvSpPr>
            <a:spLocks noGrp="1"/>
          </p:cNvSpPr>
          <p:nvPr>
            <p:ph type="title"/>
          </p:nvPr>
        </p:nvSpPr>
        <p:spPr/>
        <p:txBody>
          <a:bodyPr/>
          <a:lstStyle/>
          <a:p>
            <a:r>
              <a:rPr lang="en-US">
                <a:latin typeface="Aptos"/>
                <a:ea typeface="Tahoma"/>
                <a:cs typeface="Tahoma"/>
              </a:rPr>
              <a:t>After You Submit the Complaint (1/2)</a:t>
            </a:r>
            <a:endParaRPr lang="en-US"/>
          </a:p>
        </p:txBody>
      </p:sp>
      <p:sp>
        <p:nvSpPr>
          <p:cNvPr id="3" name="Content Placeholder 2">
            <a:extLst>
              <a:ext uri="{FF2B5EF4-FFF2-40B4-BE49-F238E27FC236}">
                <a16:creationId xmlns:a16="http://schemas.microsoft.com/office/drawing/2014/main" id="{29081853-094E-EF50-A50B-C3FDA8BCB15D}"/>
              </a:ext>
            </a:extLst>
          </p:cNvPr>
          <p:cNvSpPr>
            <a:spLocks noGrp="1"/>
          </p:cNvSpPr>
          <p:nvPr>
            <p:ph idx="1"/>
          </p:nvPr>
        </p:nvSpPr>
        <p:spPr/>
        <p:txBody>
          <a:bodyPr lIns="91440" tIns="45720" rIns="91440" bIns="45720" anchor="t"/>
          <a:lstStyle/>
          <a:p>
            <a:r>
              <a:rPr lang="en-US">
                <a:latin typeface="Aptos Display"/>
                <a:ea typeface="Tahoma"/>
                <a:cs typeface="Tahoma"/>
              </a:rPr>
              <a:t>The Department of State will decide if your complaint showed a violation of the law. </a:t>
            </a:r>
          </a:p>
          <a:p>
            <a:r>
              <a:rPr lang="en-US"/>
              <a:t>If you disagree with their opinion, you can request a hearing on the record.  </a:t>
            </a:r>
          </a:p>
          <a:p>
            <a:pPr lvl="1">
              <a:buFont typeface="Courier New" panose="020B0604020202020204" pitchFamily="34" charset="0"/>
              <a:buChar char="o"/>
            </a:pPr>
            <a:r>
              <a:rPr lang="en-US">
                <a:latin typeface="Aptos Display"/>
                <a:ea typeface="Tahoma"/>
                <a:cs typeface="Tahoma"/>
              </a:rPr>
              <a:t>This means you are asking for an explanation about the result.  </a:t>
            </a:r>
          </a:p>
          <a:p>
            <a:pPr lvl="1">
              <a:buFont typeface="Courier New" panose="020B0604020202020204" pitchFamily="34" charset="0"/>
              <a:buChar char="o"/>
            </a:pPr>
            <a:r>
              <a:rPr lang="en-US">
                <a:latin typeface="Aptos Display"/>
                <a:ea typeface="Tahoma"/>
                <a:cs typeface="Tahoma"/>
              </a:rPr>
              <a:t>You are asking them to look deeper into the issue.</a:t>
            </a:r>
          </a:p>
          <a:p>
            <a:r>
              <a:rPr lang="en-US">
                <a:latin typeface="Aptos Display"/>
                <a:ea typeface="Tahoma"/>
                <a:cs typeface="Tahoma"/>
              </a:rPr>
              <a:t>The Department of State will gather information from everyone about the incident.</a:t>
            </a:r>
          </a:p>
          <a:p>
            <a:r>
              <a:rPr lang="en-US">
                <a:latin typeface="Aptos Display"/>
                <a:ea typeface="Tahoma"/>
                <a:cs typeface="Tahoma"/>
              </a:rPr>
              <a:t>Once they get all the information, the state will determine if there is a violation or not. </a:t>
            </a:r>
          </a:p>
        </p:txBody>
      </p:sp>
      <p:sp>
        <p:nvSpPr>
          <p:cNvPr id="4" name="Slide Number Placeholder 3">
            <a:extLst>
              <a:ext uri="{FF2B5EF4-FFF2-40B4-BE49-F238E27FC236}">
                <a16:creationId xmlns:a16="http://schemas.microsoft.com/office/drawing/2014/main" id="{4FFD5D5C-792A-C005-5D92-41F48595BAF5}"/>
              </a:ext>
            </a:extLst>
          </p:cNvPr>
          <p:cNvSpPr>
            <a:spLocks noGrp="1"/>
          </p:cNvSpPr>
          <p:nvPr>
            <p:ph type="sldNum" sz="quarter" idx="12"/>
          </p:nvPr>
        </p:nvSpPr>
        <p:spPr/>
        <p:txBody>
          <a:bodyPr/>
          <a:lstStyle/>
          <a:p>
            <a:fld id="{69EBCB19-AEAE-0745-86F8-183BCF9A79B0}" type="slidenum">
              <a:rPr lang="en-US" smtClean="0"/>
              <a:pPr/>
              <a:t>37</a:t>
            </a:fld>
            <a:endParaRPr lang="en-US"/>
          </a:p>
        </p:txBody>
      </p:sp>
    </p:spTree>
    <p:extLst>
      <p:ext uri="{BB962C8B-B14F-4D97-AF65-F5344CB8AC3E}">
        <p14:creationId xmlns:p14="http://schemas.microsoft.com/office/powerpoint/2010/main" val="3744827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B079-37FD-B232-863F-F5EA87CC55AB}"/>
              </a:ext>
            </a:extLst>
          </p:cNvPr>
          <p:cNvSpPr>
            <a:spLocks noGrp="1"/>
          </p:cNvSpPr>
          <p:nvPr>
            <p:ph type="title"/>
          </p:nvPr>
        </p:nvSpPr>
        <p:spPr>
          <a:xfrm>
            <a:off x="838200" y="365125"/>
            <a:ext cx="10515600" cy="908783"/>
          </a:xfrm>
        </p:spPr>
        <p:txBody>
          <a:bodyPr/>
          <a:lstStyle/>
          <a:p>
            <a:r>
              <a:rPr lang="en-US">
                <a:latin typeface="Aptos"/>
                <a:ea typeface="Tahoma"/>
                <a:cs typeface="Tahoma"/>
              </a:rPr>
              <a:t>After You Submit the Complaint (2/2)</a:t>
            </a:r>
          </a:p>
        </p:txBody>
      </p:sp>
      <p:sp>
        <p:nvSpPr>
          <p:cNvPr id="3" name="Content Placeholder 2">
            <a:extLst>
              <a:ext uri="{FF2B5EF4-FFF2-40B4-BE49-F238E27FC236}">
                <a16:creationId xmlns:a16="http://schemas.microsoft.com/office/drawing/2014/main" id="{29081853-094E-EF50-A50B-C3FDA8BCB15D}"/>
              </a:ext>
            </a:extLst>
          </p:cNvPr>
          <p:cNvSpPr>
            <a:spLocks noGrp="1"/>
          </p:cNvSpPr>
          <p:nvPr>
            <p:ph idx="1"/>
          </p:nvPr>
        </p:nvSpPr>
        <p:spPr>
          <a:xfrm>
            <a:off x="838200" y="1645871"/>
            <a:ext cx="10515600" cy="4351338"/>
          </a:xfrm>
        </p:spPr>
        <p:txBody>
          <a:bodyPr lIns="91440" tIns="45720" rIns="91440" bIns="45720" anchor="t"/>
          <a:lstStyle/>
          <a:p>
            <a:r>
              <a:rPr lang="en-US"/>
              <a:t>If a violation of the law happened → the state will work to fix it.</a:t>
            </a:r>
          </a:p>
          <a:p>
            <a:r>
              <a:rPr lang="en-US"/>
              <a:t>If a violation of the law didn’t happen → the state will dismiss the complaint and post their decision online.</a:t>
            </a:r>
          </a:p>
          <a:p>
            <a:endParaRPr lang="en-US"/>
          </a:p>
          <a:p>
            <a:r>
              <a:rPr lang="en-US"/>
              <a:t>Once you file the complaint, the state has 90 days to make a decision. </a:t>
            </a:r>
          </a:p>
          <a:p>
            <a:pPr lvl="1"/>
            <a:r>
              <a:rPr lang="en-US"/>
              <a:t>If they don’t make a decision within those 90 days, they will ask you if they can have more time to investigate. Only you can extend the deadline (more than 90 days).  </a:t>
            </a:r>
          </a:p>
          <a:p>
            <a:pPr lvl="1"/>
            <a:r>
              <a:rPr lang="en-US"/>
              <a:t>If you do not extend the deadline, the state has 60 days to come to a compromise with you. This is called an alternative dispute resolution, and a judge will make a decision. </a:t>
            </a:r>
          </a:p>
        </p:txBody>
      </p:sp>
      <p:sp>
        <p:nvSpPr>
          <p:cNvPr id="4" name="Slide Number Placeholder 3">
            <a:extLst>
              <a:ext uri="{FF2B5EF4-FFF2-40B4-BE49-F238E27FC236}">
                <a16:creationId xmlns:a16="http://schemas.microsoft.com/office/drawing/2014/main" id="{4FFD5D5C-792A-C005-5D92-41F48595BAF5}"/>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38</a:t>
            </a:fld>
            <a:endParaRPr lang="en-US"/>
          </a:p>
        </p:txBody>
      </p:sp>
    </p:spTree>
    <p:extLst>
      <p:ext uri="{BB962C8B-B14F-4D97-AF65-F5344CB8AC3E}">
        <p14:creationId xmlns:p14="http://schemas.microsoft.com/office/powerpoint/2010/main" val="361957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E59-D14B-A120-B0F3-BFD4E9C2A2CD}"/>
              </a:ext>
            </a:extLst>
          </p:cNvPr>
          <p:cNvSpPr>
            <a:spLocks noGrp="1"/>
          </p:cNvSpPr>
          <p:nvPr>
            <p:ph type="title"/>
          </p:nvPr>
        </p:nvSpPr>
        <p:spPr/>
        <p:txBody>
          <a:bodyPr/>
          <a:lstStyle/>
          <a:p>
            <a:r>
              <a:rPr lang="en-US">
                <a:latin typeface="Aptos"/>
                <a:ea typeface="Tahoma"/>
                <a:cs typeface="Tahoma"/>
              </a:rPr>
              <a:t>DRF Voting Resources &amp; Videos</a:t>
            </a:r>
            <a:endParaRPr lang="en-US"/>
          </a:p>
        </p:txBody>
      </p:sp>
      <p:sp>
        <p:nvSpPr>
          <p:cNvPr id="3" name="Content Placeholder 2">
            <a:extLst>
              <a:ext uri="{FF2B5EF4-FFF2-40B4-BE49-F238E27FC236}">
                <a16:creationId xmlns:a16="http://schemas.microsoft.com/office/drawing/2014/main" id="{8C2C3DFF-CD9D-5168-C6E7-5DCB042E36B4}"/>
              </a:ext>
            </a:extLst>
          </p:cNvPr>
          <p:cNvSpPr>
            <a:spLocks noGrp="1"/>
          </p:cNvSpPr>
          <p:nvPr>
            <p:ph sz="half" idx="1"/>
          </p:nvPr>
        </p:nvSpPr>
        <p:spPr/>
        <p:txBody>
          <a:bodyPr lIns="91440" tIns="45720" rIns="91440" bIns="45720" anchor="t"/>
          <a:lstStyle/>
          <a:p>
            <a:pPr marL="0" indent="0">
              <a:buNone/>
            </a:pPr>
            <a:r>
              <a:rPr lang="en-US">
                <a:latin typeface="Aptos Display"/>
              </a:rPr>
              <a:t>DisabilityRightsFlorida.org/voting</a:t>
            </a:r>
            <a:endParaRPr lang="en-US"/>
          </a:p>
        </p:txBody>
      </p:sp>
      <p:pic>
        <p:nvPicPr>
          <p:cNvPr id="7" name="Picture 6" descr="A qr code that takes you to Disability Rights Florida's voting resource page. ">
            <a:extLst>
              <a:ext uri="{FF2B5EF4-FFF2-40B4-BE49-F238E27FC236}">
                <a16:creationId xmlns:a16="http://schemas.microsoft.com/office/drawing/2014/main" id="{D60433F8-ACB1-F940-A177-1C40AD274DC2}"/>
              </a:ext>
            </a:extLst>
          </p:cNvPr>
          <p:cNvPicPr>
            <a:picLocks noChangeAspect="1"/>
          </p:cNvPicPr>
          <p:nvPr/>
        </p:nvPicPr>
        <p:blipFill>
          <a:blip r:embed="rId2"/>
          <a:stretch>
            <a:fillRect/>
          </a:stretch>
        </p:blipFill>
        <p:spPr>
          <a:xfrm>
            <a:off x="1537386" y="2724665"/>
            <a:ext cx="2857500" cy="2857500"/>
          </a:xfrm>
          <a:prstGeom prst="rect">
            <a:avLst/>
          </a:prstGeom>
        </p:spPr>
      </p:pic>
      <p:pic>
        <p:nvPicPr>
          <p:cNvPr id="8" name="Picture 7" descr="D R F Voting brochure and Voting Fact Sheets">
            <a:extLst>
              <a:ext uri="{FF2B5EF4-FFF2-40B4-BE49-F238E27FC236}">
                <a16:creationId xmlns:a16="http://schemas.microsoft.com/office/drawing/2014/main" id="{5E70A921-D52C-4C7E-3A92-CB1B6EC45437}"/>
              </a:ext>
              <a:ext uri="{C183D7F6-B498-43B3-948B-1728B52AA6E4}">
                <adec:decorative xmlns:adec="http://schemas.microsoft.com/office/drawing/2017/decorative" val="0"/>
              </a:ext>
            </a:extLst>
          </p:cNvPr>
          <p:cNvPicPr>
            <a:picLocks noChangeAspect="1"/>
          </p:cNvPicPr>
          <p:nvPr/>
        </p:nvPicPr>
        <p:blipFill>
          <a:blip r:embed="rId3"/>
          <a:srcRect t="17824" b="18725"/>
          <a:stretch/>
        </p:blipFill>
        <p:spPr>
          <a:xfrm>
            <a:off x="5687197" y="1389878"/>
            <a:ext cx="5838825" cy="3753866"/>
          </a:xfrm>
          <a:prstGeom prst="rect">
            <a:avLst/>
          </a:prstGeom>
        </p:spPr>
      </p:pic>
      <p:pic>
        <p:nvPicPr>
          <p:cNvPr id="10" name="Picture 9" descr="Screenshot of vides">
            <a:extLst>
              <a:ext uri="{FF2B5EF4-FFF2-40B4-BE49-F238E27FC236}">
                <a16:creationId xmlns:a16="http://schemas.microsoft.com/office/drawing/2014/main" id="{2DE80892-33D0-60D3-5AB1-87B75178AFCE}"/>
              </a:ext>
              <a:ext uri="{C183D7F6-B498-43B3-948B-1728B52AA6E4}">
                <adec:decorative xmlns:adec="http://schemas.microsoft.com/office/drawing/2017/decorative" val="0"/>
              </a:ext>
            </a:extLst>
          </p:cNvPr>
          <p:cNvPicPr>
            <a:picLocks noChangeAspect="1"/>
          </p:cNvPicPr>
          <p:nvPr/>
        </p:nvPicPr>
        <p:blipFill>
          <a:blip r:embed="rId4"/>
          <a:srcRect l="6270" t="24167" r="4724" b="128"/>
          <a:stretch/>
        </p:blipFill>
        <p:spPr>
          <a:xfrm>
            <a:off x="6511562" y="4630722"/>
            <a:ext cx="2155588" cy="1729520"/>
          </a:xfrm>
          <a:prstGeom prst="rect">
            <a:avLst/>
          </a:prstGeom>
        </p:spPr>
      </p:pic>
      <p:pic>
        <p:nvPicPr>
          <p:cNvPr id="12" name="Picture 11">
            <a:extLst>
              <a:ext uri="{FF2B5EF4-FFF2-40B4-BE49-F238E27FC236}">
                <a16:creationId xmlns:a16="http://schemas.microsoft.com/office/drawing/2014/main" id="{229FDA8A-D952-B0C9-FA36-60CD2660CF38}"/>
              </a:ext>
              <a:ext uri="{C183D7F6-B498-43B3-948B-1728B52AA6E4}">
                <adec:decorative xmlns:adec="http://schemas.microsoft.com/office/drawing/2017/decorative" val="1"/>
              </a:ext>
            </a:extLst>
          </p:cNvPr>
          <p:cNvPicPr>
            <a:picLocks noChangeAspect="1"/>
          </p:cNvPicPr>
          <p:nvPr/>
        </p:nvPicPr>
        <p:blipFill>
          <a:blip r:embed="rId5"/>
          <a:srcRect t="24167" r="-499"/>
          <a:stretch/>
        </p:blipFill>
        <p:spPr>
          <a:xfrm>
            <a:off x="8643343" y="4630327"/>
            <a:ext cx="2154606" cy="1732429"/>
          </a:xfrm>
          <a:prstGeom prst="rect">
            <a:avLst/>
          </a:prstGeom>
        </p:spPr>
      </p:pic>
      <p:sp>
        <p:nvSpPr>
          <p:cNvPr id="5" name="Slide Number Placeholder 4">
            <a:extLst>
              <a:ext uri="{FF2B5EF4-FFF2-40B4-BE49-F238E27FC236}">
                <a16:creationId xmlns:a16="http://schemas.microsoft.com/office/drawing/2014/main" id="{83E8AEB2-84FB-E79E-3242-6860460CF711}"/>
              </a:ext>
            </a:extLst>
          </p:cNvPr>
          <p:cNvSpPr>
            <a:spLocks noGrp="1"/>
          </p:cNvSpPr>
          <p:nvPr>
            <p:ph type="sldNum" sz="quarter" idx="12"/>
          </p:nvPr>
        </p:nvSpPr>
        <p:spPr/>
        <p:txBody>
          <a:bodyPr/>
          <a:lstStyle/>
          <a:p>
            <a:fld id="{69EBCB19-AEAE-0745-86F8-183BCF9A79B0}" type="slidenum">
              <a:rPr lang="en-US" smtClean="0"/>
              <a:pPr/>
              <a:t>39</a:t>
            </a:fld>
            <a:endParaRPr lang="en-US"/>
          </a:p>
        </p:txBody>
      </p:sp>
    </p:spTree>
    <p:extLst>
      <p:ext uri="{BB962C8B-B14F-4D97-AF65-F5344CB8AC3E}">
        <p14:creationId xmlns:p14="http://schemas.microsoft.com/office/powerpoint/2010/main" val="312676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4211-3A9C-A28B-B28F-A13C29381892}"/>
              </a:ext>
            </a:extLst>
          </p:cNvPr>
          <p:cNvSpPr>
            <a:spLocks noGrp="1"/>
          </p:cNvSpPr>
          <p:nvPr>
            <p:ph type="title"/>
          </p:nvPr>
        </p:nvSpPr>
        <p:spPr/>
        <p:txBody>
          <a:bodyPr/>
          <a:lstStyle/>
          <a:p>
            <a:r>
              <a:rPr lang="en-US">
                <a:latin typeface="Aptos"/>
                <a:ea typeface="Tahoma"/>
                <a:cs typeface="Tahoma"/>
              </a:rPr>
              <a:t>Submitting Questions &amp; Recording </a:t>
            </a:r>
            <a:endParaRPr lang="en-US"/>
          </a:p>
        </p:txBody>
      </p:sp>
      <p:sp>
        <p:nvSpPr>
          <p:cNvPr id="3" name="Content Placeholder 2">
            <a:extLst>
              <a:ext uri="{FF2B5EF4-FFF2-40B4-BE49-F238E27FC236}">
                <a16:creationId xmlns:a16="http://schemas.microsoft.com/office/drawing/2014/main" id="{C6CE0A0D-C931-211B-871F-D560F6622FE6}"/>
              </a:ext>
            </a:extLst>
          </p:cNvPr>
          <p:cNvSpPr>
            <a:spLocks noGrp="1"/>
          </p:cNvSpPr>
          <p:nvPr>
            <p:ph idx="1"/>
          </p:nvPr>
        </p:nvSpPr>
        <p:spPr/>
        <p:txBody>
          <a:bodyPr lIns="91440" tIns="45720" rIns="91440" bIns="45720" anchor="t"/>
          <a:lstStyle/>
          <a:p>
            <a:r>
              <a:rPr lang="en-US" sz="2800">
                <a:latin typeface="Aptos Display"/>
                <a:ea typeface="Tahoma"/>
                <a:cs typeface="Tahoma"/>
              </a:rPr>
              <a:t>Q and A button: Located at the bottom of the screen </a:t>
            </a:r>
          </a:p>
          <a:p>
            <a:pPr lvl="1">
              <a:buFont typeface="Courier New" panose="020B0604020202020204" pitchFamily="34" charset="0"/>
              <a:buChar char="o"/>
            </a:pPr>
            <a:r>
              <a:rPr lang="en-US" sz="2400">
                <a:latin typeface="Aptos Display"/>
                <a:ea typeface="Tahoma"/>
                <a:cs typeface="Tahoma"/>
              </a:rPr>
              <a:t>Email: </a:t>
            </a:r>
            <a:r>
              <a:rPr lang="en-US" sz="240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400">
                <a:latin typeface="Aptos Display"/>
                <a:ea typeface="Tahoma"/>
                <a:cs typeface="Tahoma"/>
              </a:rPr>
              <a:t> </a:t>
            </a:r>
            <a:endParaRPr lang="en-US" sz="2400"/>
          </a:p>
          <a:p>
            <a:r>
              <a:rPr lang="en-US" sz="2800">
                <a:latin typeface="Aptos Display"/>
                <a:ea typeface="Tahoma"/>
                <a:cs typeface="Tahoma"/>
              </a:rPr>
              <a:t>You can submit questions at any time. We will answer them at the end. </a:t>
            </a:r>
            <a:endParaRPr lang="en-US" sz="2800"/>
          </a:p>
          <a:p>
            <a:endParaRPr lang="en-US" sz="2800">
              <a:latin typeface="Aptos Display"/>
              <a:ea typeface="Tahoma"/>
              <a:cs typeface="Tahoma"/>
            </a:endParaRPr>
          </a:p>
          <a:p>
            <a:r>
              <a:rPr lang="en-US" sz="2800">
                <a:latin typeface="Aptos Display"/>
                <a:ea typeface="Tahoma"/>
                <a:cs typeface="Tahoma"/>
              </a:rPr>
              <a:t>This webinar will be recorded and posted on our website and YouTube channel. </a:t>
            </a:r>
          </a:p>
          <a:p>
            <a:r>
              <a:rPr lang="en-US" sz="2800"/>
              <a:t>No certificates or credits will be provided.</a:t>
            </a:r>
          </a:p>
          <a:p>
            <a:endParaRPr lang="en-US"/>
          </a:p>
          <a:p>
            <a:pPr marL="0" indent="0">
              <a:buNone/>
            </a:pPr>
            <a:endParaRPr lang="en-US" sz="2800"/>
          </a:p>
        </p:txBody>
      </p:sp>
      <p:sp>
        <p:nvSpPr>
          <p:cNvPr id="4" name="Slide Number Placeholder 3">
            <a:extLst>
              <a:ext uri="{FF2B5EF4-FFF2-40B4-BE49-F238E27FC236}">
                <a16:creationId xmlns:a16="http://schemas.microsoft.com/office/drawing/2014/main" id="{D370686D-EB27-D2DA-E8FF-1EA1FC86E628}"/>
              </a:ext>
            </a:extLst>
          </p:cNvPr>
          <p:cNvSpPr>
            <a:spLocks noGrp="1"/>
          </p:cNvSpPr>
          <p:nvPr>
            <p:ph type="sldNum" sz="quarter" idx="12"/>
          </p:nvPr>
        </p:nvSpPr>
        <p:spPr/>
        <p:txBody>
          <a:bodyPr/>
          <a:lstStyle/>
          <a:p>
            <a:fld id="{69EBCB19-AEAE-0745-86F8-183BCF9A79B0}" type="slidenum">
              <a:rPr lang="en-US" smtClean="0"/>
              <a:pPr/>
              <a:t>4</a:t>
            </a:fld>
            <a:endParaRPr lang="en-US"/>
          </a:p>
        </p:txBody>
      </p:sp>
    </p:spTree>
    <p:extLst>
      <p:ext uri="{BB962C8B-B14F-4D97-AF65-F5344CB8AC3E}">
        <p14:creationId xmlns:p14="http://schemas.microsoft.com/office/powerpoint/2010/main" val="1954801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310AC-BE1D-CAE4-531C-FCF761C83E04}"/>
              </a:ext>
            </a:extLst>
          </p:cNvPr>
          <p:cNvSpPr>
            <a:spLocks noGrp="1"/>
          </p:cNvSpPr>
          <p:nvPr>
            <p:ph type="title"/>
          </p:nvPr>
        </p:nvSpPr>
        <p:spPr/>
        <p:txBody>
          <a:bodyPr/>
          <a:lstStyle/>
          <a:p>
            <a:r>
              <a:rPr lang="en-US">
                <a:latin typeface="Aptos"/>
                <a:ea typeface="Tahoma"/>
                <a:cs typeface="Tahoma"/>
              </a:rPr>
              <a:t>Voting Resources</a:t>
            </a:r>
            <a:endParaRPr lang="en-US"/>
          </a:p>
        </p:txBody>
      </p:sp>
      <p:sp>
        <p:nvSpPr>
          <p:cNvPr id="3" name="Subtitle 2">
            <a:extLst>
              <a:ext uri="{FF2B5EF4-FFF2-40B4-BE49-F238E27FC236}">
                <a16:creationId xmlns:a16="http://schemas.microsoft.com/office/drawing/2014/main" id="{B4031804-1200-1993-FC4A-F02E25518B14}"/>
              </a:ext>
            </a:extLst>
          </p:cNvPr>
          <p:cNvSpPr>
            <a:spLocks noGrp="1"/>
          </p:cNvSpPr>
          <p:nvPr>
            <p:ph sz="half" idx="1"/>
          </p:nvPr>
        </p:nvSpPr>
        <p:spPr>
          <a:xfrm>
            <a:off x="838200" y="1825625"/>
            <a:ext cx="4100697" cy="4351338"/>
          </a:xfrm>
        </p:spPr>
        <p:txBody>
          <a:bodyPr lIns="91440" tIns="45720" rIns="91440" bIns="45720" anchor="t"/>
          <a:lstStyle/>
          <a:p>
            <a:r>
              <a:rPr lang="en-US">
                <a:latin typeface="Aptos Display"/>
                <a:ea typeface="Tahoma"/>
                <a:cs typeface="Tahoma"/>
              </a:rPr>
              <a:t>Register to vote: RegisterToVoteFlorida.gov</a:t>
            </a:r>
            <a:endParaRPr lang="en-US"/>
          </a:p>
          <a:p>
            <a:endParaRPr lang="en-US"/>
          </a:p>
          <a:p>
            <a:r>
              <a:rPr lang="en-US">
                <a:latin typeface="Aptos Display"/>
                <a:ea typeface="Tahoma"/>
                <a:cs typeface="Tahoma"/>
              </a:rPr>
              <a:t>Find your Supervisor of Elections:  Dos.Elections.MyFlorida.com/Supervisors/</a:t>
            </a:r>
          </a:p>
          <a:p>
            <a:endParaRPr lang="en-US">
              <a:latin typeface="Aptos Display"/>
              <a:ea typeface="Tahoma"/>
              <a:cs typeface="Tahoma"/>
            </a:endParaRPr>
          </a:p>
          <a:p>
            <a:r>
              <a:rPr lang="en-US">
                <a:latin typeface="Aptos Display"/>
                <a:ea typeface="Tahoma"/>
                <a:cs typeface="Tahoma"/>
              </a:rPr>
              <a:t>Find your Poll Site:                bit.ly/4gyeN0u  </a:t>
            </a:r>
          </a:p>
          <a:p>
            <a:endParaRPr lang="en-US"/>
          </a:p>
        </p:txBody>
      </p:sp>
      <p:sp>
        <p:nvSpPr>
          <p:cNvPr id="5" name="Content Placeholder 4">
            <a:extLst>
              <a:ext uri="{FF2B5EF4-FFF2-40B4-BE49-F238E27FC236}">
                <a16:creationId xmlns:a16="http://schemas.microsoft.com/office/drawing/2014/main" id="{072D9F29-5959-4CD0-AF5C-D5A97D45EED8}"/>
              </a:ext>
            </a:extLst>
          </p:cNvPr>
          <p:cNvSpPr>
            <a:spLocks noGrp="1"/>
          </p:cNvSpPr>
          <p:nvPr>
            <p:ph sz="half" idx="13"/>
          </p:nvPr>
        </p:nvSpPr>
        <p:spPr>
          <a:xfrm>
            <a:off x="4946825" y="1825625"/>
            <a:ext cx="6798274" cy="4351338"/>
          </a:xfrm>
        </p:spPr>
        <p:txBody>
          <a:bodyPr lIns="91440" tIns="45720" rIns="91440" bIns="45720" anchor="t"/>
          <a:lstStyle/>
          <a:p>
            <a:r>
              <a:rPr lang="en-US">
                <a:latin typeface="Aptos Display"/>
                <a:ea typeface="Tahoma"/>
                <a:cs typeface="Tahoma"/>
              </a:rPr>
              <a:t>Request a new vote-by-mail ballot: bit.ly/3ItQnpX </a:t>
            </a:r>
          </a:p>
          <a:p>
            <a:endParaRPr lang="en-US"/>
          </a:p>
          <a:p>
            <a:r>
              <a:rPr lang="en-US">
                <a:latin typeface="Aptos Display"/>
                <a:ea typeface="Tahoma"/>
                <a:cs typeface="Tahoma"/>
              </a:rPr>
              <a:t>DRF's Voting Resources: DisabilityRightsFlorida.org/voting</a:t>
            </a:r>
          </a:p>
          <a:p>
            <a:endParaRPr lang="en-US"/>
          </a:p>
          <a:p>
            <a:r>
              <a:rPr lang="en-US">
                <a:latin typeface="Aptos Display"/>
                <a:ea typeface="Tahoma"/>
                <a:cs typeface="Tahoma"/>
              </a:rPr>
              <a:t>AAPD's State Voting Guide: </a:t>
            </a:r>
            <a:r>
              <a:rPr lang="en-US">
                <a:latin typeface="Aptos Display"/>
                <a:ea typeface="Tahoma"/>
                <a:cs typeface="Tahoma"/>
                <a:hlinkClick r:id="rId2"/>
              </a:rPr>
              <a:t>www.aapd.com/voter-info</a:t>
            </a:r>
          </a:p>
          <a:p>
            <a:endParaRPr lang="en-US">
              <a:latin typeface="Aptos Display"/>
              <a:ea typeface="Tahoma"/>
              <a:cs typeface="Tahoma"/>
            </a:endParaRPr>
          </a:p>
          <a:p>
            <a:r>
              <a:rPr lang="en-US">
                <a:latin typeface="Aptos Display"/>
                <a:ea typeface="Tahoma"/>
                <a:cs typeface="Tahoma"/>
              </a:rPr>
              <a:t>New Disabled South's Florida Voting Checklist + Deadlines: www.newdisabledsouthrising.org/florida-voting</a:t>
            </a:r>
          </a:p>
          <a:p>
            <a:endParaRPr lang="en-US">
              <a:latin typeface="Aptos Display"/>
              <a:ea typeface="Tahoma"/>
              <a:cs typeface="Tahoma"/>
            </a:endParaRPr>
          </a:p>
          <a:p>
            <a:endParaRPr lang="en-US">
              <a:latin typeface="Aptos Display"/>
              <a:ea typeface="Tahoma"/>
              <a:cs typeface="Tahoma"/>
            </a:endParaRPr>
          </a:p>
          <a:p>
            <a:endParaRPr lang="en-US">
              <a:latin typeface="Aptos Display"/>
              <a:ea typeface="Tahoma"/>
              <a:cs typeface="Tahoma"/>
            </a:endParaRPr>
          </a:p>
        </p:txBody>
      </p:sp>
      <p:sp>
        <p:nvSpPr>
          <p:cNvPr id="4" name="Slide Number Placeholder 3">
            <a:extLst>
              <a:ext uri="{FF2B5EF4-FFF2-40B4-BE49-F238E27FC236}">
                <a16:creationId xmlns:a16="http://schemas.microsoft.com/office/drawing/2014/main" id="{EAD80C27-8E50-730B-05B5-586068EB572A}"/>
              </a:ext>
            </a:extLst>
          </p:cNvPr>
          <p:cNvSpPr>
            <a:spLocks noGrp="1"/>
          </p:cNvSpPr>
          <p:nvPr>
            <p:ph type="sldNum" sz="quarter" idx="12"/>
          </p:nvPr>
        </p:nvSpPr>
        <p:spPr/>
        <p:txBody>
          <a:bodyPr/>
          <a:lstStyle/>
          <a:p>
            <a:fld id="{69EBCB19-AEAE-0745-86F8-183BCF9A79B0}" type="slidenum">
              <a:rPr lang="en-US" smtClean="0"/>
              <a:pPr/>
              <a:t>40</a:t>
            </a:fld>
            <a:endParaRPr lang="en-US"/>
          </a:p>
        </p:txBody>
      </p:sp>
    </p:spTree>
    <p:extLst>
      <p:ext uri="{BB962C8B-B14F-4D97-AF65-F5344CB8AC3E}">
        <p14:creationId xmlns:p14="http://schemas.microsoft.com/office/powerpoint/2010/main" val="3069635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3A2-3B30-1A47-2C90-56168F478741}"/>
              </a:ext>
            </a:extLst>
          </p:cNvPr>
          <p:cNvSpPr>
            <a:spLocks noGrp="1"/>
          </p:cNvSpPr>
          <p:nvPr>
            <p:ph type="ctrTitle"/>
          </p:nvPr>
        </p:nvSpPr>
        <p:spPr/>
        <p:txBody>
          <a:bodyPr/>
          <a:lstStyle/>
          <a:p>
            <a:r>
              <a:rPr lang="en-US">
                <a:latin typeface="Aptos Display"/>
                <a:ea typeface="Tahoma"/>
                <a:cs typeface="Tahoma"/>
              </a:rPr>
              <a:t>Questions?</a:t>
            </a:r>
          </a:p>
        </p:txBody>
      </p:sp>
      <p:sp>
        <p:nvSpPr>
          <p:cNvPr id="3" name="Subtitle 2">
            <a:extLst>
              <a:ext uri="{FF2B5EF4-FFF2-40B4-BE49-F238E27FC236}">
                <a16:creationId xmlns:a16="http://schemas.microsoft.com/office/drawing/2014/main" id="{0BB49A61-9C65-8C35-6042-19B6D0F5892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1C41E75-2C6D-273B-AFE0-57F7241F7E81}"/>
              </a:ext>
            </a:extLst>
          </p:cNvPr>
          <p:cNvSpPr>
            <a:spLocks noGrp="1"/>
          </p:cNvSpPr>
          <p:nvPr>
            <p:ph type="sldNum" sz="quarter" idx="12"/>
          </p:nvPr>
        </p:nvSpPr>
        <p:spPr/>
        <p:txBody>
          <a:bodyPr/>
          <a:lstStyle/>
          <a:p>
            <a:fld id="{69EBCB19-AEAE-0745-86F8-183BCF9A79B0}" type="slidenum">
              <a:rPr lang="en-US" smtClean="0"/>
              <a:pPr/>
              <a:t>41</a:t>
            </a:fld>
            <a:endParaRPr lang="en-US"/>
          </a:p>
        </p:txBody>
      </p:sp>
    </p:spTree>
    <p:extLst>
      <p:ext uri="{BB962C8B-B14F-4D97-AF65-F5344CB8AC3E}">
        <p14:creationId xmlns:p14="http://schemas.microsoft.com/office/powerpoint/2010/main" val="665931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CECB-A37F-48C6-F867-B51A2242DDDA}"/>
              </a:ext>
            </a:extLst>
          </p:cNvPr>
          <p:cNvSpPr>
            <a:spLocks noGrp="1"/>
          </p:cNvSpPr>
          <p:nvPr>
            <p:ph type="title"/>
          </p:nvPr>
        </p:nvSpPr>
        <p:spPr/>
        <p:txBody>
          <a:bodyPr/>
          <a:lstStyle/>
          <a:p>
            <a:r>
              <a:rPr lang="en-US">
                <a:latin typeface="Aptos"/>
                <a:ea typeface="Tahoma"/>
                <a:cs typeface="Tahoma"/>
              </a:rPr>
              <a:t>Thank You &amp; Feedback Survey</a:t>
            </a:r>
            <a:endParaRPr lang="en-US" b="0">
              <a:solidFill>
                <a:srgbClr val="000000"/>
              </a:solidFill>
              <a:latin typeface="Aptos"/>
              <a:ea typeface="Tahoma"/>
              <a:cs typeface="Tahoma"/>
            </a:endParaRPr>
          </a:p>
        </p:txBody>
      </p:sp>
      <p:sp>
        <p:nvSpPr>
          <p:cNvPr id="3" name="Subtitle 2">
            <a:extLst>
              <a:ext uri="{FF2B5EF4-FFF2-40B4-BE49-F238E27FC236}">
                <a16:creationId xmlns:a16="http://schemas.microsoft.com/office/drawing/2014/main" id="{B1A03D55-09B9-00D0-CC37-015AAFA8AC85}"/>
              </a:ext>
            </a:extLst>
          </p:cNvPr>
          <p:cNvSpPr>
            <a:spLocks noGrp="1"/>
          </p:cNvSpPr>
          <p:nvPr>
            <p:ph sz="half" idx="1"/>
          </p:nvPr>
        </p:nvSpPr>
        <p:spPr/>
        <p:txBody>
          <a:bodyPr lIns="91440" tIns="45720" rIns="91440" bIns="45720" anchor="t"/>
          <a:lstStyle/>
          <a:p>
            <a:pPr marL="0" indent="0">
              <a:buNone/>
            </a:pPr>
            <a:r>
              <a:rPr lang="en-US" sz="2800">
                <a:latin typeface="Aptos Display"/>
                <a:ea typeface="Tahoma"/>
                <a:cs typeface="Tahoma"/>
              </a:rPr>
              <a:t>Follow Disability Rights Florida on social media </a:t>
            </a:r>
            <a:endParaRPr lang="en-US" sz="2800"/>
          </a:p>
          <a:p>
            <a:r>
              <a:rPr lang="en-US">
                <a:latin typeface="Aptos Display"/>
                <a:ea typeface="Tahoma"/>
                <a:cs typeface="Tahoma"/>
              </a:rPr>
              <a:t>Facebook: </a:t>
            </a:r>
            <a:r>
              <a:rPr lang="en-US" err="1">
                <a:latin typeface="Aptos Display"/>
                <a:ea typeface="Tahoma"/>
                <a:cs typeface="Tahoma"/>
              </a:rPr>
              <a:t>DisabilityRightsFlorida</a:t>
            </a:r>
            <a:r>
              <a:rPr lang="en-US">
                <a:latin typeface="Aptos Display"/>
                <a:ea typeface="Tahoma"/>
                <a:cs typeface="Tahoma"/>
              </a:rPr>
              <a:t> </a:t>
            </a:r>
          </a:p>
          <a:p>
            <a:r>
              <a:rPr lang="en-US">
                <a:latin typeface="Aptos Display"/>
                <a:ea typeface="Tahoma"/>
                <a:cs typeface="Tahoma"/>
              </a:rPr>
              <a:t>Instagram: </a:t>
            </a:r>
            <a:r>
              <a:rPr lang="en-US" err="1">
                <a:latin typeface="Aptos Display"/>
                <a:ea typeface="Tahoma"/>
                <a:cs typeface="Tahoma"/>
              </a:rPr>
              <a:t>DisabilityRightsFL</a:t>
            </a:r>
            <a:r>
              <a:rPr lang="en-US">
                <a:latin typeface="Aptos Display"/>
                <a:ea typeface="Tahoma"/>
                <a:cs typeface="Tahoma"/>
              </a:rPr>
              <a:t> </a:t>
            </a:r>
          </a:p>
          <a:p>
            <a:r>
              <a:rPr lang="en-US">
                <a:latin typeface="Aptos Display"/>
                <a:ea typeface="Tahoma"/>
                <a:cs typeface="Tahoma"/>
              </a:rPr>
              <a:t>LinkedIn: disability-rights-</a:t>
            </a:r>
            <a:r>
              <a:rPr lang="en-US" err="1">
                <a:latin typeface="Aptos Display"/>
                <a:ea typeface="Tahoma"/>
                <a:cs typeface="Tahoma"/>
              </a:rPr>
              <a:t>florida</a:t>
            </a:r>
            <a:r>
              <a:rPr lang="en-US">
                <a:latin typeface="Aptos Display"/>
                <a:ea typeface="Tahoma"/>
                <a:cs typeface="Tahoma"/>
              </a:rPr>
              <a:t> </a:t>
            </a:r>
          </a:p>
          <a:p>
            <a:r>
              <a:rPr lang="en-US">
                <a:latin typeface="Aptos Display"/>
                <a:ea typeface="Tahoma"/>
                <a:cs typeface="Tahoma"/>
              </a:rPr>
              <a:t>YouTube: </a:t>
            </a:r>
            <a:r>
              <a:rPr lang="en-US" err="1">
                <a:latin typeface="Aptos Display"/>
                <a:ea typeface="Tahoma"/>
                <a:cs typeface="Tahoma"/>
              </a:rPr>
              <a:t>DisabilityRightsFL</a:t>
            </a:r>
            <a:r>
              <a:rPr lang="en-US">
                <a:latin typeface="Aptos Display"/>
                <a:ea typeface="Tahoma"/>
                <a:cs typeface="Tahoma"/>
              </a:rPr>
              <a:t> </a:t>
            </a:r>
          </a:p>
          <a:p>
            <a:r>
              <a:rPr lang="en-US" err="1">
                <a:latin typeface="Aptos Display"/>
                <a:ea typeface="Tahoma"/>
                <a:cs typeface="Tahoma"/>
              </a:rPr>
              <a:t>Tiktok</a:t>
            </a:r>
            <a:r>
              <a:rPr lang="en-US">
                <a:latin typeface="Aptos Display"/>
                <a:ea typeface="Tahoma"/>
                <a:cs typeface="Tahoma"/>
              </a:rPr>
              <a:t>: </a:t>
            </a:r>
            <a:r>
              <a:rPr lang="en-US" err="1">
                <a:latin typeface="Aptos Display"/>
                <a:ea typeface="Tahoma"/>
                <a:cs typeface="Tahoma"/>
              </a:rPr>
              <a:t>DisabilityRightsFL</a:t>
            </a:r>
            <a:r>
              <a:rPr lang="en-US">
                <a:latin typeface="Aptos Display"/>
                <a:ea typeface="Tahoma"/>
                <a:cs typeface="Tahoma"/>
              </a:rPr>
              <a:t> </a:t>
            </a:r>
          </a:p>
          <a:p>
            <a:r>
              <a:rPr lang="en-US">
                <a:latin typeface="Aptos Display"/>
                <a:ea typeface="Tahoma"/>
                <a:cs typeface="Tahoma"/>
              </a:rPr>
              <a:t>Twitter/X: </a:t>
            </a:r>
            <a:r>
              <a:rPr lang="en-US" err="1">
                <a:latin typeface="Aptos Display"/>
                <a:ea typeface="Tahoma"/>
                <a:cs typeface="Tahoma"/>
              </a:rPr>
              <a:t>DisabilityRtsFL</a:t>
            </a:r>
            <a:r>
              <a:rPr lang="en-US">
                <a:latin typeface="Aptos Display"/>
                <a:ea typeface="Tahoma"/>
                <a:cs typeface="Tahoma"/>
              </a:rPr>
              <a:t> </a:t>
            </a:r>
          </a:p>
        </p:txBody>
      </p:sp>
      <p:sp>
        <p:nvSpPr>
          <p:cNvPr id="5" name="Content Placeholder 4">
            <a:extLst>
              <a:ext uri="{FF2B5EF4-FFF2-40B4-BE49-F238E27FC236}">
                <a16:creationId xmlns:a16="http://schemas.microsoft.com/office/drawing/2014/main" id="{F58EECEC-5FFF-9D53-7E2F-88698A94DFA0}"/>
              </a:ext>
            </a:extLst>
          </p:cNvPr>
          <p:cNvSpPr>
            <a:spLocks noGrp="1"/>
          </p:cNvSpPr>
          <p:nvPr>
            <p:ph sz="half" idx="13"/>
          </p:nvPr>
        </p:nvSpPr>
        <p:spPr/>
        <p:txBody>
          <a:bodyPr lIns="91440" tIns="45720" rIns="91440" bIns="45720" anchor="t"/>
          <a:lstStyle/>
          <a:p>
            <a:pPr marL="0" indent="0" algn="ctr">
              <a:buNone/>
            </a:pPr>
            <a:r>
              <a:rPr lang="en-US">
                <a:latin typeface="Aptos Display"/>
                <a:ea typeface="Tahoma"/>
                <a:cs typeface="Tahoma"/>
              </a:rPr>
              <a:t>bit.ly/</a:t>
            </a:r>
            <a:r>
              <a:rPr lang="en-US" err="1">
                <a:latin typeface="Aptos Display"/>
                <a:ea typeface="Tahoma"/>
                <a:cs typeface="Tahoma"/>
              </a:rPr>
              <a:t>drf_training</a:t>
            </a:r>
            <a:endParaRPr lang="en-US">
              <a:latin typeface="Aptos Display"/>
              <a:ea typeface="Tahoma"/>
              <a:cs typeface="Tahoma"/>
            </a:endParaRPr>
          </a:p>
          <a:p>
            <a:pPr marL="0" indent="0" algn="ctr">
              <a:buNone/>
            </a:pPr>
            <a:r>
              <a:rPr lang="en-US">
                <a:latin typeface="Aptos Display"/>
                <a:ea typeface="Tahoma"/>
                <a:cs typeface="Tahoma"/>
              </a:rPr>
              <a:t>Presentation Code: ZW5</a:t>
            </a:r>
            <a:endParaRPr lang="en-US"/>
          </a:p>
        </p:txBody>
      </p:sp>
      <p:pic>
        <p:nvPicPr>
          <p:cNvPr id="6" name="Picture 5" descr="A qr code with a sun that takes you to a feedback survey about this presentation.">
            <a:extLst>
              <a:ext uri="{FF2B5EF4-FFF2-40B4-BE49-F238E27FC236}">
                <a16:creationId xmlns:a16="http://schemas.microsoft.com/office/drawing/2014/main" id="{EA287084-DA92-20B6-236B-B98D4D8E28C6}"/>
              </a:ext>
            </a:extLst>
          </p:cNvPr>
          <p:cNvPicPr>
            <a:picLocks noChangeAspect="1"/>
          </p:cNvPicPr>
          <p:nvPr/>
        </p:nvPicPr>
        <p:blipFill>
          <a:blip r:embed="rId2"/>
          <a:stretch>
            <a:fillRect/>
          </a:stretch>
        </p:blipFill>
        <p:spPr>
          <a:xfrm>
            <a:off x="7118547" y="2880343"/>
            <a:ext cx="3295650" cy="3295650"/>
          </a:xfrm>
          <a:prstGeom prst="rect">
            <a:avLst/>
          </a:prstGeom>
        </p:spPr>
      </p:pic>
      <p:sp>
        <p:nvSpPr>
          <p:cNvPr id="4" name="Slide Number Placeholder 3">
            <a:extLst>
              <a:ext uri="{FF2B5EF4-FFF2-40B4-BE49-F238E27FC236}">
                <a16:creationId xmlns:a16="http://schemas.microsoft.com/office/drawing/2014/main" id="{1108AC19-C0C4-F44F-6A3C-C78031156673}"/>
              </a:ext>
            </a:extLst>
          </p:cNvPr>
          <p:cNvSpPr>
            <a:spLocks noGrp="1"/>
          </p:cNvSpPr>
          <p:nvPr>
            <p:ph type="sldNum" sz="quarter" idx="12"/>
          </p:nvPr>
        </p:nvSpPr>
        <p:spPr/>
        <p:txBody>
          <a:bodyPr/>
          <a:lstStyle/>
          <a:p>
            <a:fld id="{69EBCB19-AEAE-0745-86F8-183BCF9A79B0}" type="slidenum">
              <a:rPr lang="en-US" smtClean="0"/>
              <a:pPr/>
              <a:t>42</a:t>
            </a:fld>
            <a:endParaRPr lang="en-US"/>
          </a:p>
        </p:txBody>
      </p:sp>
    </p:spTree>
    <p:extLst>
      <p:ext uri="{BB962C8B-B14F-4D97-AF65-F5344CB8AC3E}">
        <p14:creationId xmlns:p14="http://schemas.microsoft.com/office/powerpoint/2010/main" val="62853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AAD4-2F29-707F-7DC2-2C064CD15219}"/>
              </a:ext>
            </a:extLst>
          </p:cNvPr>
          <p:cNvSpPr>
            <a:spLocks noGrp="1"/>
          </p:cNvSpPr>
          <p:nvPr>
            <p:ph type="title"/>
          </p:nvPr>
        </p:nvSpPr>
        <p:spPr/>
        <p:txBody>
          <a:bodyPr/>
          <a:lstStyle/>
          <a:p>
            <a:r>
              <a:rPr lang="en-US"/>
              <a:t>Introductions</a:t>
            </a:r>
            <a:endParaRPr lang="en-US" b="0">
              <a:solidFill>
                <a:srgbClr val="000000"/>
              </a:solidFill>
            </a:endParaRPr>
          </a:p>
        </p:txBody>
      </p:sp>
      <p:pic>
        <p:nvPicPr>
          <p:cNvPr id="5" name="Picture 4" descr="Laura, a woman with glasses in a wheelchair smiling">
            <a:extLst>
              <a:ext uri="{FF2B5EF4-FFF2-40B4-BE49-F238E27FC236}">
                <a16:creationId xmlns:a16="http://schemas.microsoft.com/office/drawing/2014/main" id="{3E0587D5-F3C9-F1D2-7BB5-859463254263}"/>
              </a:ext>
            </a:extLst>
          </p:cNvPr>
          <p:cNvPicPr>
            <a:picLocks noChangeAspect="1"/>
          </p:cNvPicPr>
          <p:nvPr/>
        </p:nvPicPr>
        <p:blipFill>
          <a:blip r:embed="rId2"/>
          <a:stretch>
            <a:fillRect/>
          </a:stretch>
        </p:blipFill>
        <p:spPr>
          <a:xfrm>
            <a:off x="838200" y="1717431"/>
            <a:ext cx="2743200" cy="2743200"/>
          </a:xfrm>
          <a:prstGeom prst="rect">
            <a:avLst/>
          </a:prstGeom>
        </p:spPr>
      </p:pic>
      <p:sp>
        <p:nvSpPr>
          <p:cNvPr id="3" name="Content Placeholder 2">
            <a:extLst>
              <a:ext uri="{FF2B5EF4-FFF2-40B4-BE49-F238E27FC236}">
                <a16:creationId xmlns:a16="http://schemas.microsoft.com/office/drawing/2014/main" id="{B1B99B1C-6DD7-A51D-1002-1207317673A9}"/>
              </a:ext>
            </a:extLst>
          </p:cNvPr>
          <p:cNvSpPr>
            <a:spLocks noGrp="1"/>
          </p:cNvSpPr>
          <p:nvPr>
            <p:ph idx="1"/>
          </p:nvPr>
        </p:nvSpPr>
        <p:spPr>
          <a:xfrm>
            <a:off x="3859438" y="1706320"/>
            <a:ext cx="7693654" cy="4290889"/>
          </a:xfrm>
        </p:spPr>
        <p:txBody>
          <a:bodyPr lIns="91440" tIns="45720" rIns="91440" bIns="45720" anchor="t"/>
          <a:lstStyle/>
          <a:p>
            <a:pPr marL="0" indent="0">
              <a:buNone/>
            </a:pPr>
            <a:r>
              <a:rPr lang="en-US" sz="2800" b="1">
                <a:latin typeface="Aptos Display"/>
                <a:ea typeface="Tahoma"/>
                <a:cs typeface="Tahoma"/>
              </a:rPr>
              <a:t>Laura-Lee Minutello</a:t>
            </a:r>
            <a:r>
              <a:rPr lang="en-US" sz="2800">
                <a:latin typeface="Aptos Display"/>
                <a:ea typeface="Tahoma"/>
                <a:cs typeface="Tahoma"/>
              </a:rPr>
              <a:t> is the Public Policy Analyst at Disability Rights Florida, as well as a self-advocate with Cerebral Palsy.  In addition to working on DRF’s broader policy agenda, Laura began her career at DRF as the agency’s Voting Access Advocate and currently oversees DRF’s voting work- helping to protect the right to private and independent access to the ballot box for Floridians with disabilities. She holds a Bachelor of Science in Psychology from the University of Central Florida, and is working toward a Master’s of Nonprofit Management, also from UCF.</a:t>
            </a:r>
            <a:endParaRPr lang="en-US">
              <a:ea typeface="Tahoma"/>
              <a:cs typeface="Tahoma"/>
            </a:endParaRPr>
          </a:p>
        </p:txBody>
      </p:sp>
      <p:sp>
        <p:nvSpPr>
          <p:cNvPr id="4" name="Slide Number Placeholder 3">
            <a:extLst>
              <a:ext uri="{FF2B5EF4-FFF2-40B4-BE49-F238E27FC236}">
                <a16:creationId xmlns:a16="http://schemas.microsoft.com/office/drawing/2014/main" id="{044FB4A7-CEEA-1D75-7A58-E30E417C2433}"/>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51728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AAD4-2F29-707F-7DC2-2C064CD15219}"/>
              </a:ext>
            </a:extLst>
          </p:cNvPr>
          <p:cNvSpPr>
            <a:spLocks noGrp="1"/>
          </p:cNvSpPr>
          <p:nvPr>
            <p:ph type="title"/>
          </p:nvPr>
        </p:nvSpPr>
        <p:spPr/>
        <p:txBody>
          <a:bodyPr/>
          <a:lstStyle/>
          <a:p>
            <a:r>
              <a:rPr lang="en-US">
                <a:latin typeface="Aptos"/>
                <a:ea typeface="Tahoma"/>
                <a:cs typeface="Tahoma"/>
              </a:rPr>
              <a:t>Agenda</a:t>
            </a:r>
            <a:endParaRPr lang="en-US"/>
          </a:p>
        </p:txBody>
      </p:sp>
      <p:sp>
        <p:nvSpPr>
          <p:cNvPr id="3" name="Content Placeholder 2">
            <a:extLst>
              <a:ext uri="{FF2B5EF4-FFF2-40B4-BE49-F238E27FC236}">
                <a16:creationId xmlns:a16="http://schemas.microsoft.com/office/drawing/2014/main" id="{B1B99B1C-6DD7-A51D-1002-1207317673A9}"/>
              </a:ext>
            </a:extLst>
          </p:cNvPr>
          <p:cNvSpPr>
            <a:spLocks noGrp="1"/>
          </p:cNvSpPr>
          <p:nvPr>
            <p:ph idx="1"/>
          </p:nvPr>
        </p:nvSpPr>
        <p:spPr/>
        <p:txBody>
          <a:bodyPr lIns="91440" tIns="45720" rIns="91440" bIns="45720" anchor="t"/>
          <a:lstStyle/>
          <a:p>
            <a:r>
              <a:rPr lang="en-US" sz="2800">
                <a:latin typeface="Aptos Display"/>
                <a:ea typeface="Tahoma"/>
                <a:cs typeface="Tahoma"/>
              </a:rPr>
              <a:t>About Disability Rights Florida</a:t>
            </a:r>
          </a:p>
          <a:p>
            <a:r>
              <a:rPr lang="en-US" sz="2800">
                <a:latin typeface="Aptos Display"/>
                <a:ea typeface="Tahoma"/>
                <a:cs typeface="Tahoma"/>
              </a:rPr>
              <a:t>Important Deadlines and Our Hotline</a:t>
            </a:r>
          </a:p>
          <a:p>
            <a:r>
              <a:rPr lang="en-US" sz="2800">
                <a:latin typeface="Aptos Display"/>
                <a:ea typeface="Tahoma"/>
                <a:cs typeface="Tahoma"/>
              </a:rPr>
              <a:t>How to vote in person and by mail</a:t>
            </a:r>
            <a:endParaRPr lang="en-US" sz="2800"/>
          </a:p>
          <a:p>
            <a:r>
              <a:rPr lang="en-US" sz="2800">
                <a:solidFill>
                  <a:srgbClr val="FFFFFF"/>
                </a:solidFill>
                <a:latin typeface="Aptos Display"/>
                <a:ea typeface="Tahoma"/>
                <a:cs typeface="Tahoma"/>
              </a:rPr>
              <a:t>Congregate Voting &amp; Rights Restoration </a:t>
            </a:r>
            <a:endParaRPr lang="en-US"/>
          </a:p>
          <a:p>
            <a:r>
              <a:rPr lang="en-US" sz="2800">
                <a:solidFill>
                  <a:srgbClr val="FFFFFF"/>
                </a:solidFill>
                <a:latin typeface="Aptos Display"/>
                <a:ea typeface="Tahoma"/>
                <a:cs typeface="Tahoma"/>
              </a:rPr>
              <a:t>Supervised Facility Voting  (SFV) </a:t>
            </a:r>
          </a:p>
          <a:p>
            <a:r>
              <a:rPr lang="en-US" sz="2800">
                <a:solidFill>
                  <a:srgbClr val="FFFFFF"/>
                </a:solidFill>
                <a:latin typeface="Aptos Display"/>
                <a:ea typeface="Tahoma"/>
                <a:cs typeface="Tahoma"/>
              </a:rPr>
              <a:t>How to submit a voting access complaint</a:t>
            </a:r>
          </a:p>
          <a:p>
            <a:r>
              <a:rPr lang="en-US" sz="2800">
                <a:solidFill>
                  <a:srgbClr val="FFFFFF"/>
                </a:solidFill>
                <a:latin typeface="Aptos Display"/>
                <a:ea typeface="Tahoma"/>
                <a:cs typeface="Tahoma"/>
              </a:rPr>
              <a:t>Q&amp;A</a:t>
            </a:r>
            <a:endParaRPr lang="en-US" sz="2800">
              <a:solidFill>
                <a:srgbClr val="FFFFFF"/>
              </a:solidFill>
              <a:latin typeface="Aptos Display"/>
            </a:endParaRPr>
          </a:p>
          <a:p>
            <a:pPr marL="0" indent="0">
              <a:buNone/>
            </a:pPr>
            <a:endParaRPr lang="en-US" sz="2800">
              <a:solidFill>
                <a:srgbClr val="FFFFFF"/>
              </a:solidFill>
              <a:latin typeface="Aptos Display"/>
            </a:endParaRPr>
          </a:p>
        </p:txBody>
      </p:sp>
      <p:sp>
        <p:nvSpPr>
          <p:cNvPr id="4" name="Slide Number Placeholder 3">
            <a:extLst>
              <a:ext uri="{FF2B5EF4-FFF2-40B4-BE49-F238E27FC236}">
                <a16:creationId xmlns:a16="http://schemas.microsoft.com/office/drawing/2014/main" id="{044FB4A7-CEEA-1D75-7A58-E30E417C2433}"/>
              </a:ext>
            </a:extLst>
          </p:cNvPr>
          <p:cNvSpPr>
            <a:spLocks noGrp="1"/>
          </p:cNvSpPr>
          <p:nvPr>
            <p:ph type="sldNum" sz="quarter" idx="12"/>
          </p:nvPr>
        </p:nvSpPr>
        <p:spPr/>
        <p:txBody>
          <a:bodyPr/>
          <a:lstStyle/>
          <a:p>
            <a:fld id="{69EBCB19-AEAE-0745-86F8-183BCF9A79B0}" type="slidenum">
              <a:rPr lang="en-US" smtClean="0"/>
              <a:pPr/>
              <a:t>6</a:t>
            </a:fld>
            <a:endParaRPr lang="en-US"/>
          </a:p>
        </p:txBody>
      </p:sp>
    </p:spTree>
    <p:extLst>
      <p:ext uri="{BB962C8B-B14F-4D97-AF65-F5344CB8AC3E}">
        <p14:creationId xmlns:p14="http://schemas.microsoft.com/office/powerpoint/2010/main" val="234975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226AA-BACF-14A2-29B7-B9863EB6E3CB}"/>
              </a:ext>
            </a:extLst>
          </p:cNvPr>
          <p:cNvSpPr>
            <a:spLocks noGrp="1"/>
          </p:cNvSpPr>
          <p:nvPr>
            <p:ph type="title"/>
          </p:nvPr>
        </p:nvSpPr>
        <p:spPr/>
        <p:txBody>
          <a:bodyPr/>
          <a:lstStyle/>
          <a:p>
            <a:r>
              <a:rPr lang="en-US"/>
              <a:t>About Disability Rights Florida (DRF) </a:t>
            </a:r>
          </a:p>
        </p:txBody>
      </p:sp>
      <p:sp>
        <p:nvSpPr>
          <p:cNvPr id="3" name="Content Placeholder 2">
            <a:extLst>
              <a:ext uri="{FF2B5EF4-FFF2-40B4-BE49-F238E27FC236}">
                <a16:creationId xmlns:a16="http://schemas.microsoft.com/office/drawing/2014/main" id="{5ABD38E2-FB64-3C58-D612-5408AE6ABA11}"/>
              </a:ext>
            </a:extLst>
          </p:cNvPr>
          <p:cNvSpPr>
            <a:spLocks noGrp="1"/>
          </p:cNvSpPr>
          <p:nvPr>
            <p:ph idx="1"/>
          </p:nvPr>
        </p:nvSpPr>
        <p:spPr/>
        <p:txBody>
          <a:bodyPr lIns="91440" tIns="45720" rIns="91440" bIns="45720" anchor="t"/>
          <a:lstStyle/>
          <a:p>
            <a:r>
              <a:rPr lang="en-US" sz="2800">
                <a:latin typeface="Aptos Display"/>
                <a:ea typeface="Tahoma"/>
                <a:cs typeface="Tahoma"/>
              </a:rPr>
              <a:t>Florida’s designated Protection and Advocacy System (P&amp;A) </a:t>
            </a:r>
          </a:p>
          <a:p>
            <a:r>
              <a:rPr lang="en-US" sz="2800">
                <a:latin typeface="Aptos Display"/>
                <a:ea typeface="Tahoma"/>
                <a:cs typeface="Tahoma"/>
              </a:rPr>
              <a:t>Our mission: To advocate, educate, investigate, and litigate to protect and advance the rights, dignity, equal opportunities, self-determination, and choices for all people with disabilities </a:t>
            </a:r>
          </a:p>
          <a:p>
            <a:r>
              <a:rPr lang="en-US" sz="2800">
                <a:latin typeface="Aptos Display"/>
                <a:ea typeface="Tahoma"/>
                <a:cs typeface="Tahoma"/>
              </a:rPr>
              <a:t>Funding, responsibility, and authority under nine federal grants to protect the rights of Floridians with disabilities since 1977 </a:t>
            </a:r>
          </a:p>
          <a:p>
            <a:r>
              <a:rPr lang="en-US" sz="2800">
                <a:latin typeface="Aptos Display"/>
                <a:ea typeface="Tahoma"/>
                <a:cs typeface="Tahoma"/>
              </a:rPr>
              <a:t>DRF has access authority to any agency, institution, and organization that serves or houses people with disabilities. This is a power that other agencies do not have.</a:t>
            </a:r>
          </a:p>
        </p:txBody>
      </p:sp>
      <p:sp>
        <p:nvSpPr>
          <p:cNvPr id="4" name="Slide Number Placeholder 3">
            <a:extLst>
              <a:ext uri="{FF2B5EF4-FFF2-40B4-BE49-F238E27FC236}">
                <a16:creationId xmlns:a16="http://schemas.microsoft.com/office/drawing/2014/main" id="{D9C10FE1-84D0-6DF2-61B1-5AF5715076CC}"/>
              </a:ext>
            </a:extLst>
          </p:cNvPr>
          <p:cNvSpPr>
            <a:spLocks noGrp="1"/>
          </p:cNvSpPr>
          <p:nvPr>
            <p:ph type="sldNum" sz="quarter" idx="12"/>
          </p:nvPr>
        </p:nvSpPr>
        <p:spPr/>
        <p:txBody>
          <a:bodyPr/>
          <a:lstStyle/>
          <a:p>
            <a:fld id="{69EBCB19-AEAE-0745-86F8-183BCF9A79B0}" type="slidenum">
              <a:rPr lang="en-US" smtClean="0"/>
              <a:pPr/>
              <a:t>7</a:t>
            </a:fld>
            <a:endParaRPr lang="en-US"/>
          </a:p>
        </p:txBody>
      </p:sp>
    </p:spTree>
    <p:extLst>
      <p:ext uri="{BB962C8B-B14F-4D97-AF65-F5344CB8AC3E}">
        <p14:creationId xmlns:p14="http://schemas.microsoft.com/office/powerpoint/2010/main" val="27608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60AF-75C8-25E0-516E-321C26B32CB7}"/>
              </a:ext>
            </a:extLst>
          </p:cNvPr>
          <p:cNvSpPr>
            <a:spLocks noGrp="1"/>
          </p:cNvSpPr>
          <p:nvPr>
            <p:ph type="ctrTitle"/>
          </p:nvPr>
        </p:nvSpPr>
        <p:spPr>
          <a:xfrm>
            <a:off x="1906954" y="1367692"/>
            <a:ext cx="8456246" cy="1872639"/>
          </a:xfrm>
        </p:spPr>
        <p:txBody>
          <a:bodyPr/>
          <a:lstStyle/>
          <a:p>
            <a:r>
              <a:rPr lang="en-US"/>
              <a:t>Important Deadlines and Our Hotline </a:t>
            </a:r>
          </a:p>
        </p:txBody>
      </p:sp>
      <p:sp>
        <p:nvSpPr>
          <p:cNvPr id="7" name="Subtitle 6">
            <a:extLst>
              <a:ext uri="{FF2B5EF4-FFF2-40B4-BE49-F238E27FC236}">
                <a16:creationId xmlns:a16="http://schemas.microsoft.com/office/drawing/2014/main" id="{0FA71557-B4FA-BED5-E421-994D1389F41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A8FB2D4-4558-89C3-0E47-AFE9D816AE4A}"/>
              </a:ext>
            </a:extLst>
          </p:cNvPr>
          <p:cNvSpPr>
            <a:spLocks noGrp="1"/>
          </p:cNvSpPr>
          <p:nvPr>
            <p:ph type="sldNum" sz="quarter" idx="12"/>
          </p:nvPr>
        </p:nvSpPr>
        <p:spPr>
          <a:xfrm>
            <a:off x="8610600" y="6356350"/>
            <a:ext cx="2743200" cy="365125"/>
          </a:xfrm>
        </p:spPr>
        <p:txBody>
          <a:bodyPr/>
          <a:lstStyle/>
          <a:p>
            <a:fld id="{69EBCB19-AEAE-0745-86F8-183BCF9A79B0}" type="slidenum">
              <a:rPr lang="en-US" smtClean="0"/>
              <a:pPr/>
              <a:t>8</a:t>
            </a:fld>
            <a:endParaRPr lang="en-US"/>
          </a:p>
        </p:txBody>
      </p:sp>
    </p:spTree>
    <p:extLst>
      <p:ext uri="{BB962C8B-B14F-4D97-AF65-F5344CB8AC3E}">
        <p14:creationId xmlns:p14="http://schemas.microsoft.com/office/powerpoint/2010/main" val="226344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5FCA-8623-6A88-FE1D-331270FB7E6B}"/>
              </a:ext>
            </a:extLst>
          </p:cNvPr>
          <p:cNvSpPr>
            <a:spLocks noGrp="1"/>
          </p:cNvSpPr>
          <p:nvPr>
            <p:ph type="title"/>
          </p:nvPr>
        </p:nvSpPr>
        <p:spPr/>
        <p:txBody>
          <a:bodyPr/>
          <a:lstStyle/>
          <a:p>
            <a:r>
              <a:rPr lang="en-US">
                <a:latin typeface="Aptos"/>
                <a:ea typeface="Tahoma"/>
                <a:cs typeface="Tahoma"/>
              </a:rPr>
              <a:t>Important Dates and Deadlines</a:t>
            </a:r>
            <a:endParaRPr lang="en-US"/>
          </a:p>
        </p:txBody>
      </p:sp>
      <p:sp>
        <p:nvSpPr>
          <p:cNvPr id="3" name="Subtitle 2">
            <a:extLst>
              <a:ext uri="{FF2B5EF4-FFF2-40B4-BE49-F238E27FC236}">
                <a16:creationId xmlns:a16="http://schemas.microsoft.com/office/drawing/2014/main" id="{B94A65C1-FEC8-F347-5DCB-23B5128A3FD9}"/>
              </a:ext>
            </a:extLst>
          </p:cNvPr>
          <p:cNvSpPr>
            <a:spLocks noGrp="1"/>
          </p:cNvSpPr>
          <p:nvPr>
            <p:ph idx="1"/>
          </p:nvPr>
        </p:nvSpPr>
        <p:spPr/>
        <p:txBody>
          <a:bodyPr lIns="91440" tIns="45720" rIns="91440" bIns="45720" anchor="t"/>
          <a:lstStyle/>
          <a:p>
            <a:r>
              <a:rPr lang="en-US" b="1">
                <a:latin typeface="Aptos Display"/>
                <a:ea typeface="Tahoma"/>
                <a:cs typeface="Tahoma"/>
              </a:rPr>
              <a:t>October 7 </a:t>
            </a:r>
            <a:r>
              <a:rPr lang="en-US">
                <a:latin typeface="Aptos Display"/>
                <a:ea typeface="Tahoma"/>
                <a:cs typeface="Tahoma"/>
              </a:rPr>
              <a:t>- Deadline to register to vote</a:t>
            </a:r>
          </a:p>
          <a:p>
            <a:r>
              <a:rPr lang="en-US" b="1">
                <a:latin typeface="Aptos Display"/>
                <a:ea typeface="Tahoma"/>
                <a:cs typeface="Tahoma"/>
              </a:rPr>
              <a:t>October 24</a:t>
            </a:r>
            <a:r>
              <a:rPr lang="en-US">
                <a:latin typeface="Aptos Display"/>
                <a:ea typeface="Tahoma"/>
                <a:cs typeface="Tahoma"/>
              </a:rPr>
              <a:t> - Deadline to request vote-by-mail ballot</a:t>
            </a:r>
            <a:endParaRPr lang="en-US"/>
          </a:p>
          <a:p>
            <a:r>
              <a:rPr lang="en-US" b="1">
                <a:latin typeface="Aptos Display"/>
                <a:ea typeface="Tahoma"/>
                <a:cs typeface="Tahoma"/>
              </a:rPr>
              <a:t>October 25</a:t>
            </a:r>
            <a:r>
              <a:rPr lang="en-US">
                <a:latin typeface="Aptos Display"/>
                <a:ea typeface="Tahoma"/>
                <a:cs typeface="Tahoma"/>
              </a:rPr>
              <a:t> - Early Voting begins</a:t>
            </a:r>
            <a:endParaRPr lang="en-US"/>
          </a:p>
          <a:p>
            <a:r>
              <a:rPr lang="en-US" b="1">
                <a:latin typeface="Aptos Display"/>
                <a:ea typeface="Tahoma"/>
                <a:cs typeface="Tahoma"/>
              </a:rPr>
              <a:t>October 29</a:t>
            </a:r>
            <a:r>
              <a:rPr lang="en-US">
                <a:latin typeface="Aptos Display"/>
                <a:ea typeface="Tahoma"/>
                <a:cs typeface="Tahoma"/>
              </a:rPr>
              <a:t> - Deadline to send back vote-by-mail ballot through the mail to make it to your SOE in time</a:t>
            </a:r>
            <a:endParaRPr lang="en-US"/>
          </a:p>
          <a:p>
            <a:r>
              <a:rPr lang="en-US" b="1">
                <a:latin typeface="Aptos Display"/>
                <a:ea typeface="Tahoma"/>
                <a:cs typeface="Tahoma"/>
              </a:rPr>
              <a:t>November 2 </a:t>
            </a:r>
            <a:r>
              <a:rPr lang="en-US">
                <a:latin typeface="Aptos Display"/>
                <a:ea typeface="Tahoma"/>
                <a:cs typeface="Tahoma"/>
              </a:rPr>
              <a:t>- Early Voting Ends</a:t>
            </a:r>
            <a:endParaRPr lang="en-US"/>
          </a:p>
          <a:p>
            <a:r>
              <a:rPr lang="en-US" b="1">
                <a:latin typeface="Aptos Display"/>
                <a:ea typeface="Tahoma"/>
                <a:cs typeface="Tahoma"/>
              </a:rPr>
              <a:t>November 5 </a:t>
            </a:r>
            <a:r>
              <a:rPr lang="en-US">
                <a:latin typeface="Aptos Display"/>
                <a:ea typeface="Tahoma"/>
                <a:cs typeface="Tahoma"/>
              </a:rPr>
              <a:t>- Deadline to drop off vote-by-mail ballot to SOE (before office closes)</a:t>
            </a:r>
            <a:endParaRPr lang="en-US"/>
          </a:p>
          <a:p>
            <a:r>
              <a:rPr lang="en-US" b="1">
                <a:latin typeface="Aptos Display"/>
                <a:ea typeface="Tahoma"/>
                <a:cs typeface="Tahoma"/>
              </a:rPr>
              <a:t>November 5, 2024</a:t>
            </a:r>
            <a:r>
              <a:rPr lang="en-US">
                <a:latin typeface="Aptos Display"/>
                <a:ea typeface="Tahoma"/>
                <a:cs typeface="Tahoma"/>
              </a:rPr>
              <a:t> - Election Day</a:t>
            </a:r>
            <a:endParaRPr lang="en-US"/>
          </a:p>
        </p:txBody>
      </p:sp>
      <p:sp>
        <p:nvSpPr>
          <p:cNvPr id="4" name="Slide Number Placeholder 3">
            <a:extLst>
              <a:ext uri="{FF2B5EF4-FFF2-40B4-BE49-F238E27FC236}">
                <a16:creationId xmlns:a16="http://schemas.microsoft.com/office/drawing/2014/main" id="{D1C28BF8-6941-95B0-DDCE-D336789E83DF}"/>
              </a:ext>
            </a:extLst>
          </p:cNvPr>
          <p:cNvSpPr>
            <a:spLocks noGrp="1"/>
          </p:cNvSpPr>
          <p:nvPr>
            <p:ph type="sldNum" sz="quarter" idx="12"/>
          </p:nvPr>
        </p:nvSpPr>
        <p:spPr/>
        <p:txBody>
          <a:bodyPr/>
          <a:lstStyle/>
          <a:p>
            <a:fld id="{69EBCB19-AEAE-0745-86F8-183BCF9A79B0}" type="slidenum">
              <a:rPr lang="en-US" smtClean="0"/>
              <a:pPr/>
              <a:t>9</a:t>
            </a:fld>
            <a:endParaRPr lang="en-US"/>
          </a:p>
        </p:txBody>
      </p:sp>
    </p:spTree>
    <p:extLst>
      <p:ext uri="{BB962C8B-B14F-4D97-AF65-F5344CB8AC3E}">
        <p14:creationId xmlns:p14="http://schemas.microsoft.com/office/powerpoint/2010/main" val="3190905423"/>
      </p:ext>
    </p:extLst>
  </p:cSld>
  <p:clrMapOvr>
    <a:masterClrMapping/>
  </p:clrMapOvr>
</p:sld>
</file>

<file path=ppt/theme/theme1.xml><?xml version="1.0" encoding="utf-8"?>
<a:theme xmlns:a="http://schemas.openxmlformats.org/drawingml/2006/main" name="2023 Dark Theme Tes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5FC59C-75CC-4D58-9EB0-F396BD87A2FE}" vid="{87EC363F-141E-4864-9AFF-AC0C2CF903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CB7D690852AC4FA09418E7A2D7BFA2" ma:contentTypeVersion="4" ma:contentTypeDescription="Create a new document." ma:contentTypeScope="" ma:versionID="43d6410e534b236a95314be1c785b67a">
  <xsd:schema xmlns:xsd="http://www.w3.org/2001/XMLSchema" xmlns:xs="http://www.w3.org/2001/XMLSchema" xmlns:p="http://schemas.microsoft.com/office/2006/metadata/properties" xmlns:ns2="4774babd-3e3c-4c94-ba5a-f5f3959ad5b7" targetNamespace="http://schemas.microsoft.com/office/2006/metadata/properties" ma:root="true" ma:fieldsID="0a75e36ee13f4bd126b20ebc4f00a070" ns2:_="">
    <xsd:import namespace="4774babd-3e3c-4c94-ba5a-f5f3959ad5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74babd-3e3c-4c94-ba5a-f5f3959ad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057155-A9BF-4E6B-85DB-6865162053CB}">
  <ds:schemaRefs>
    <ds:schemaRef ds:uri="http://schemas.microsoft.com/sharepoint/v3/contenttype/forms"/>
  </ds:schemaRefs>
</ds:datastoreItem>
</file>

<file path=customXml/itemProps2.xml><?xml version="1.0" encoding="utf-8"?>
<ds:datastoreItem xmlns:ds="http://schemas.openxmlformats.org/officeDocument/2006/customXml" ds:itemID="{A1B99BD7-974A-426F-8DEF-93F9BDF89CED}">
  <ds:schemaRefs>
    <ds:schemaRef ds:uri="4774babd-3e3c-4c94-ba5a-f5f3959ad5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7B062C-9E18-4873-B3F0-C24AF1CDEF42}">
  <ds:schemaRefs>
    <ds:schemaRef ds:uri="4774babd-3e3c-4c94-ba5a-f5f3959ad5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42</Slides>
  <Notes>0</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2023 Dark Theme Test</vt:lpstr>
      <vt:lpstr>Voting with a Disability in Florida</vt:lpstr>
      <vt:lpstr>Accessibility </vt:lpstr>
      <vt:lpstr>Caption Options &amp; ASL</vt:lpstr>
      <vt:lpstr>Submitting Questions &amp; Recording </vt:lpstr>
      <vt:lpstr>Introductions</vt:lpstr>
      <vt:lpstr>Agenda</vt:lpstr>
      <vt:lpstr>About Disability Rights Florida (DRF) </vt:lpstr>
      <vt:lpstr>Important Deadlines and Our Hotline </vt:lpstr>
      <vt:lpstr>Important Dates and Deadlines</vt:lpstr>
      <vt:lpstr>Disability Voting Rights Hotline </vt:lpstr>
      <vt:lpstr>Laws that Protect Disabled Voters</vt:lpstr>
      <vt:lpstr>Rights &amp; Resources </vt:lpstr>
      <vt:lpstr>Voting in Person</vt:lpstr>
      <vt:lpstr>How to Vote in Person</vt:lpstr>
      <vt:lpstr>Voter ID Needed in Florida</vt:lpstr>
      <vt:lpstr>Accessible Voting Machines </vt:lpstr>
      <vt:lpstr>Voting by Mail</vt:lpstr>
      <vt:lpstr>How to Vote-By-Mail (1/2)</vt:lpstr>
      <vt:lpstr>How to Vote-By-Mail (2/2)</vt:lpstr>
      <vt:lpstr>[AD] [ASL] How to Use Florida's Accessible Vote-by-Mail</vt:lpstr>
      <vt:lpstr>Congregate Voting &amp; Rights Restoration</vt:lpstr>
      <vt:lpstr>Congregate Facility Voting Rights </vt:lpstr>
      <vt:lpstr>Rights Removal </vt:lpstr>
      <vt:lpstr>Supervised Facility Voting  (SFV)</vt:lpstr>
      <vt:lpstr>What is Supervised Facility Voting?  </vt:lpstr>
      <vt:lpstr>SFV – Register to Vote-by-Mail</vt:lpstr>
      <vt:lpstr>SFV – Tell admin you want to vote!</vt:lpstr>
      <vt:lpstr>SFV on Voting Day (1/2)</vt:lpstr>
      <vt:lpstr>SFV on Voting Day (2/2)</vt:lpstr>
      <vt:lpstr>Making a Voting Access Complaint</vt:lpstr>
      <vt:lpstr>What is the Help America  Vote Act (HAVA)?</vt:lpstr>
      <vt:lpstr>How to File a Complaint</vt:lpstr>
      <vt:lpstr>Part 1: Contact Information</vt:lpstr>
      <vt:lpstr>Part 2: Describe the Violation</vt:lpstr>
      <vt:lpstr>Part 3: Statement of Facts</vt:lpstr>
      <vt:lpstr>Filing the Complaint</vt:lpstr>
      <vt:lpstr>After You Submit the Complaint (1/2)</vt:lpstr>
      <vt:lpstr>After You Submit the Complaint (2/2)</vt:lpstr>
      <vt:lpstr>DRF Voting Resources &amp; Videos</vt:lpstr>
      <vt:lpstr>Voting Resources</vt:lpstr>
      <vt:lpstr>Questions?</vt:lpstr>
      <vt:lpstr>Thank You &amp; Feedback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DRF 2024 Dark</dc:title>
  <dc:creator/>
  <cp:revision>1</cp:revision>
  <dcterms:created xsi:type="dcterms:W3CDTF">2024-08-21T20:40:24Z</dcterms:created>
  <dcterms:modified xsi:type="dcterms:W3CDTF">2024-09-17T14:01:45Z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0x01010020CB7D690852AC4FA09418E7A2D7BFA2</vt:lpwstr>
  </property>
</Properties>
</file>