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sldIdLst>
    <p:sldId id="256" r:id="rId5"/>
    <p:sldId id="258" r:id="rId6"/>
    <p:sldId id="259" r:id="rId7"/>
    <p:sldId id="260" r:id="rId8"/>
    <p:sldId id="261" r:id="rId9"/>
    <p:sldId id="262" r:id="rId10"/>
    <p:sldId id="263" r:id="rId11"/>
    <p:sldId id="264" r:id="rId12"/>
    <p:sldId id="330" r:id="rId13"/>
    <p:sldId id="301" r:id="rId14"/>
    <p:sldId id="355" r:id="rId15"/>
    <p:sldId id="348" r:id="rId16"/>
    <p:sldId id="349" r:id="rId17"/>
    <p:sldId id="358" r:id="rId18"/>
    <p:sldId id="356" r:id="rId19"/>
    <p:sldId id="350" r:id="rId20"/>
    <p:sldId id="352" r:id="rId21"/>
    <p:sldId id="357" r:id="rId22"/>
    <p:sldId id="351" r:id="rId23"/>
    <p:sldId id="354" r:id="rId24"/>
    <p:sldId id="360" r:id="rId25"/>
    <p:sldId id="359" r:id="rId26"/>
    <p:sldId id="361" r:id="rId27"/>
    <p:sldId id="353" r:id="rId28"/>
    <p:sldId id="277" r:id="rId29"/>
    <p:sldId id="347"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A82D1-B809-4E7C-8F47-B67A8C59FE88}" v="1" dt="2025-02-26T15:00:40.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yn Clibbon" userId="f3b63f7a-e6f9-434a-8593-619043e6c602" providerId="ADAL" clId="{526EF1B0-907C-46EA-BD5D-2FD3021916E0}"/>
    <pc:docChg chg="undo custSel addSld delSld modSld sldOrd">
      <pc:chgData name="Caitlyn Clibbon" userId="f3b63f7a-e6f9-434a-8593-619043e6c602" providerId="ADAL" clId="{526EF1B0-907C-46EA-BD5D-2FD3021916E0}" dt="2025-02-24T23:30:38.887" v="5223" actId="20577"/>
      <pc:docMkLst>
        <pc:docMk/>
      </pc:docMkLst>
      <pc:sldChg chg="delSp modSp mod">
        <pc:chgData name="Caitlyn Clibbon" userId="f3b63f7a-e6f9-434a-8593-619043e6c602" providerId="ADAL" clId="{526EF1B0-907C-46EA-BD5D-2FD3021916E0}" dt="2025-02-24T18:21:40.092" v="44"/>
        <pc:sldMkLst>
          <pc:docMk/>
          <pc:sldMk cId="3965022097" sldId="256"/>
        </pc:sldMkLst>
        <pc:spChg chg="mod">
          <ac:chgData name="Caitlyn Clibbon" userId="f3b63f7a-e6f9-434a-8593-619043e6c602" providerId="ADAL" clId="{526EF1B0-907C-46EA-BD5D-2FD3021916E0}" dt="2025-02-24T18:21:31.487" v="41" actId="20577"/>
          <ac:spMkLst>
            <pc:docMk/>
            <pc:sldMk cId="3965022097" sldId="256"/>
            <ac:spMk id="2" creationId="{94A80F73-C5D4-5A0A-E77F-0B529F5219FE}"/>
          </ac:spMkLst>
        </pc:spChg>
        <pc:spChg chg="del mod">
          <ac:chgData name="Caitlyn Clibbon" userId="f3b63f7a-e6f9-434a-8593-619043e6c602" providerId="ADAL" clId="{526EF1B0-907C-46EA-BD5D-2FD3021916E0}" dt="2025-02-24T18:21:40.092" v="44"/>
          <ac:spMkLst>
            <pc:docMk/>
            <pc:sldMk cId="3965022097" sldId="256"/>
            <ac:spMk id="4" creationId="{F431DC22-29FA-91A8-0937-8A9B09D9F8C6}"/>
          </ac:spMkLst>
        </pc:spChg>
      </pc:sldChg>
      <pc:sldChg chg="modSp mod">
        <pc:chgData name="Caitlyn Clibbon" userId="f3b63f7a-e6f9-434a-8593-619043e6c602" providerId="ADAL" clId="{526EF1B0-907C-46EA-BD5D-2FD3021916E0}" dt="2025-02-24T23:07:06.943" v="2756" actId="403"/>
        <pc:sldMkLst>
          <pc:docMk/>
          <pc:sldMk cId="3266041235" sldId="264"/>
        </pc:sldMkLst>
        <pc:spChg chg="mod">
          <ac:chgData name="Caitlyn Clibbon" userId="f3b63f7a-e6f9-434a-8593-619043e6c602" providerId="ADAL" clId="{526EF1B0-907C-46EA-BD5D-2FD3021916E0}" dt="2025-02-24T23:07:06.943" v="2756" actId="403"/>
          <ac:spMkLst>
            <pc:docMk/>
            <pc:sldMk cId="3266041235" sldId="264"/>
            <ac:spMk id="3" creationId="{EE93ABA5-0BE3-3916-F308-9A781D18AB2B}"/>
          </ac:spMkLst>
        </pc:spChg>
      </pc:sldChg>
      <pc:sldChg chg="modSp mod">
        <pc:chgData name="Caitlyn Clibbon" userId="f3b63f7a-e6f9-434a-8593-619043e6c602" providerId="ADAL" clId="{526EF1B0-907C-46EA-BD5D-2FD3021916E0}" dt="2025-02-24T23:06:24.147" v="2707" actId="20577"/>
        <pc:sldMkLst>
          <pc:docMk/>
          <pc:sldMk cId="1531638644" sldId="301"/>
        </pc:sldMkLst>
        <pc:spChg chg="mod">
          <ac:chgData name="Caitlyn Clibbon" userId="f3b63f7a-e6f9-434a-8593-619043e6c602" providerId="ADAL" clId="{526EF1B0-907C-46EA-BD5D-2FD3021916E0}" dt="2025-02-24T23:06:24.147" v="2707" actId="20577"/>
          <ac:spMkLst>
            <pc:docMk/>
            <pc:sldMk cId="1531638644" sldId="301"/>
            <ac:spMk id="2" creationId="{8BBC9448-28F1-367E-E382-673BBA9DF7B5}"/>
          </ac:spMkLst>
        </pc:spChg>
        <pc:spChg chg="mod">
          <ac:chgData name="Caitlyn Clibbon" userId="f3b63f7a-e6f9-434a-8593-619043e6c602" providerId="ADAL" clId="{526EF1B0-907C-46EA-BD5D-2FD3021916E0}" dt="2025-02-24T18:31:09.715" v="664" actId="21"/>
          <ac:spMkLst>
            <pc:docMk/>
            <pc:sldMk cId="1531638644" sldId="301"/>
            <ac:spMk id="3" creationId="{A1A93B0E-776F-7F50-4141-1B623FD0EDAA}"/>
          </ac:spMkLst>
        </pc:spChg>
      </pc:sldChg>
      <pc:sldChg chg="del">
        <pc:chgData name="Caitlyn Clibbon" userId="f3b63f7a-e6f9-434a-8593-619043e6c602" providerId="ADAL" clId="{526EF1B0-907C-46EA-BD5D-2FD3021916E0}" dt="2025-02-24T23:07:53.233" v="2761" actId="47"/>
        <pc:sldMkLst>
          <pc:docMk/>
          <pc:sldMk cId="3997025038" sldId="302"/>
        </pc:sldMkLst>
      </pc:sldChg>
      <pc:sldChg chg="del">
        <pc:chgData name="Caitlyn Clibbon" userId="f3b63f7a-e6f9-434a-8593-619043e6c602" providerId="ADAL" clId="{526EF1B0-907C-46EA-BD5D-2FD3021916E0}" dt="2025-02-24T23:07:51.759" v="2760" actId="47"/>
        <pc:sldMkLst>
          <pc:docMk/>
          <pc:sldMk cId="1514232964" sldId="303"/>
        </pc:sldMkLst>
      </pc:sldChg>
      <pc:sldChg chg="del">
        <pc:chgData name="Caitlyn Clibbon" userId="f3b63f7a-e6f9-434a-8593-619043e6c602" providerId="ADAL" clId="{526EF1B0-907C-46EA-BD5D-2FD3021916E0}" dt="2025-02-24T18:41:37.914" v="1042" actId="2696"/>
        <pc:sldMkLst>
          <pc:docMk/>
          <pc:sldMk cId="3390100329" sldId="304"/>
        </pc:sldMkLst>
      </pc:sldChg>
      <pc:sldChg chg="del">
        <pc:chgData name="Caitlyn Clibbon" userId="f3b63f7a-e6f9-434a-8593-619043e6c602" providerId="ADAL" clId="{526EF1B0-907C-46EA-BD5D-2FD3021916E0}" dt="2025-02-24T23:07:49.685" v="2759" actId="47"/>
        <pc:sldMkLst>
          <pc:docMk/>
          <pc:sldMk cId="238213815" sldId="305"/>
        </pc:sldMkLst>
      </pc:sldChg>
      <pc:sldChg chg="del">
        <pc:chgData name="Caitlyn Clibbon" userId="f3b63f7a-e6f9-434a-8593-619043e6c602" providerId="ADAL" clId="{526EF1B0-907C-46EA-BD5D-2FD3021916E0}" dt="2025-02-24T23:07:56.099" v="2763" actId="47"/>
        <pc:sldMkLst>
          <pc:docMk/>
          <pc:sldMk cId="2554401543" sldId="306"/>
        </pc:sldMkLst>
      </pc:sldChg>
      <pc:sldChg chg="del">
        <pc:chgData name="Caitlyn Clibbon" userId="f3b63f7a-e6f9-434a-8593-619043e6c602" providerId="ADAL" clId="{526EF1B0-907C-46EA-BD5D-2FD3021916E0}" dt="2025-02-24T23:08:02.343" v="2767" actId="47"/>
        <pc:sldMkLst>
          <pc:docMk/>
          <pc:sldMk cId="1692921904" sldId="307"/>
        </pc:sldMkLst>
      </pc:sldChg>
      <pc:sldChg chg="del">
        <pc:chgData name="Caitlyn Clibbon" userId="f3b63f7a-e6f9-434a-8593-619043e6c602" providerId="ADAL" clId="{526EF1B0-907C-46EA-BD5D-2FD3021916E0}" dt="2025-02-24T23:08:05.758" v="2768" actId="47"/>
        <pc:sldMkLst>
          <pc:docMk/>
          <pc:sldMk cId="2905515347" sldId="308"/>
        </pc:sldMkLst>
      </pc:sldChg>
      <pc:sldChg chg="del">
        <pc:chgData name="Caitlyn Clibbon" userId="f3b63f7a-e6f9-434a-8593-619043e6c602" providerId="ADAL" clId="{526EF1B0-907C-46EA-BD5D-2FD3021916E0}" dt="2025-02-24T23:07:59.148" v="2765" actId="47"/>
        <pc:sldMkLst>
          <pc:docMk/>
          <pc:sldMk cId="3897440421" sldId="309"/>
        </pc:sldMkLst>
      </pc:sldChg>
      <pc:sldChg chg="del">
        <pc:chgData name="Caitlyn Clibbon" userId="f3b63f7a-e6f9-434a-8593-619043e6c602" providerId="ADAL" clId="{526EF1B0-907C-46EA-BD5D-2FD3021916E0}" dt="2025-02-24T23:07:47.319" v="2758" actId="47"/>
        <pc:sldMkLst>
          <pc:docMk/>
          <pc:sldMk cId="606669195" sldId="310"/>
        </pc:sldMkLst>
      </pc:sldChg>
      <pc:sldChg chg="del">
        <pc:chgData name="Caitlyn Clibbon" userId="f3b63f7a-e6f9-434a-8593-619043e6c602" providerId="ADAL" clId="{526EF1B0-907C-46EA-BD5D-2FD3021916E0}" dt="2025-02-24T23:07:54.732" v="2762" actId="47"/>
        <pc:sldMkLst>
          <pc:docMk/>
          <pc:sldMk cId="2453367737" sldId="311"/>
        </pc:sldMkLst>
      </pc:sldChg>
      <pc:sldChg chg="del">
        <pc:chgData name="Caitlyn Clibbon" userId="f3b63f7a-e6f9-434a-8593-619043e6c602" providerId="ADAL" clId="{526EF1B0-907C-46EA-BD5D-2FD3021916E0}" dt="2025-02-24T23:08:00.692" v="2766" actId="47"/>
        <pc:sldMkLst>
          <pc:docMk/>
          <pc:sldMk cId="1247272102" sldId="312"/>
        </pc:sldMkLst>
      </pc:sldChg>
      <pc:sldChg chg="del">
        <pc:chgData name="Caitlyn Clibbon" userId="f3b63f7a-e6f9-434a-8593-619043e6c602" providerId="ADAL" clId="{526EF1B0-907C-46EA-BD5D-2FD3021916E0}" dt="2025-02-24T23:08:24.555" v="2771" actId="47"/>
        <pc:sldMkLst>
          <pc:docMk/>
          <pc:sldMk cId="3864239212" sldId="313"/>
        </pc:sldMkLst>
      </pc:sldChg>
      <pc:sldChg chg="del">
        <pc:chgData name="Caitlyn Clibbon" userId="f3b63f7a-e6f9-434a-8593-619043e6c602" providerId="ADAL" clId="{526EF1B0-907C-46EA-BD5D-2FD3021916E0}" dt="2025-02-24T23:08:24.555" v="2771" actId="47"/>
        <pc:sldMkLst>
          <pc:docMk/>
          <pc:sldMk cId="2072477611" sldId="314"/>
        </pc:sldMkLst>
      </pc:sldChg>
      <pc:sldChg chg="del">
        <pc:chgData name="Caitlyn Clibbon" userId="f3b63f7a-e6f9-434a-8593-619043e6c602" providerId="ADAL" clId="{526EF1B0-907C-46EA-BD5D-2FD3021916E0}" dt="2025-02-24T23:08:07.598" v="2769" actId="47"/>
        <pc:sldMkLst>
          <pc:docMk/>
          <pc:sldMk cId="2522289458" sldId="315"/>
        </pc:sldMkLst>
      </pc:sldChg>
      <pc:sldChg chg="del">
        <pc:chgData name="Caitlyn Clibbon" userId="f3b63f7a-e6f9-434a-8593-619043e6c602" providerId="ADAL" clId="{526EF1B0-907C-46EA-BD5D-2FD3021916E0}" dt="2025-02-24T23:08:24.555" v="2771" actId="47"/>
        <pc:sldMkLst>
          <pc:docMk/>
          <pc:sldMk cId="3970296693" sldId="316"/>
        </pc:sldMkLst>
      </pc:sldChg>
      <pc:sldChg chg="del">
        <pc:chgData name="Caitlyn Clibbon" userId="f3b63f7a-e6f9-434a-8593-619043e6c602" providerId="ADAL" clId="{526EF1B0-907C-46EA-BD5D-2FD3021916E0}" dt="2025-02-24T23:08:24.555" v="2771" actId="47"/>
        <pc:sldMkLst>
          <pc:docMk/>
          <pc:sldMk cId="240619774" sldId="317"/>
        </pc:sldMkLst>
      </pc:sldChg>
      <pc:sldChg chg="del">
        <pc:chgData name="Caitlyn Clibbon" userId="f3b63f7a-e6f9-434a-8593-619043e6c602" providerId="ADAL" clId="{526EF1B0-907C-46EA-BD5D-2FD3021916E0}" dt="2025-02-24T23:07:57.431" v="2764" actId="47"/>
        <pc:sldMkLst>
          <pc:docMk/>
          <pc:sldMk cId="4068539273" sldId="318"/>
        </pc:sldMkLst>
      </pc:sldChg>
      <pc:sldChg chg="del">
        <pc:chgData name="Caitlyn Clibbon" userId="f3b63f7a-e6f9-434a-8593-619043e6c602" providerId="ADAL" clId="{526EF1B0-907C-46EA-BD5D-2FD3021916E0}" dt="2025-02-24T23:08:10.991" v="2770" actId="47"/>
        <pc:sldMkLst>
          <pc:docMk/>
          <pc:sldMk cId="4173712850" sldId="319"/>
        </pc:sldMkLst>
      </pc:sldChg>
      <pc:sldChg chg="del">
        <pc:chgData name="Caitlyn Clibbon" userId="f3b63f7a-e6f9-434a-8593-619043e6c602" providerId="ADAL" clId="{526EF1B0-907C-46EA-BD5D-2FD3021916E0}" dt="2025-02-24T23:08:24.555" v="2771" actId="47"/>
        <pc:sldMkLst>
          <pc:docMk/>
          <pc:sldMk cId="2087701400" sldId="320"/>
        </pc:sldMkLst>
      </pc:sldChg>
      <pc:sldChg chg="del">
        <pc:chgData name="Caitlyn Clibbon" userId="f3b63f7a-e6f9-434a-8593-619043e6c602" providerId="ADAL" clId="{526EF1B0-907C-46EA-BD5D-2FD3021916E0}" dt="2025-02-24T23:08:24.555" v="2771" actId="47"/>
        <pc:sldMkLst>
          <pc:docMk/>
          <pc:sldMk cId="4285236122" sldId="321"/>
        </pc:sldMkLst>
      </pc:sldChg>
      <pc:sldChg chg="del">
        <pc:chgData name="Caitlyn Clibbon" userId="f3b63f7a-e6f9-434a-8593-619043e6c602" providerId="ADAL" clId="{526EF1B0-907C-46EA-BD5D-2FD3021916E0}" dt="2025-02-24T23:08:24.555" v="2771" actId="47"/>
        <pc:sldMkLst>
          <pc:docMk/>
          <pc:sldMk cId="916501890" sldId="322"/>
        </pc:sldMkLst>
      </pc:sldChg>
      <pc:sldChg chg="del">
        <pc:chgData name="Caitlyn Clibbon" userId="f3b63f7a-e6f9-434a-8593-619043e6c602" providerId="ADAL" clId="{526EF1B0-907C-46EA-BD5D-2FD3021916E0}" dt="2025-02-24T23:08:24.555" v="2771" actId="47"/>
        <pc:sldMkLst>
          <pc:docMk/>
          <pc:sldMk cId="2049405261" sldId="323"/>
        </pc:sldMkLst>
      </pc:sldChg>
      <pc:sldChg chg="del">
        <pc:chgData name="Caitlyn Clibbon" userId="f3b63f7a-e6f9-434a-8593-619043e6c602" providerId="ADAL" clId="{526EF1B0-907C-46EA-BD5D-2FD3021916E0}" dt="2025-02-24T23:08:34.209" v="2772" actId="47"/>
        <pc:sldMkLst>
          <pc:docMk/>
          <pc:sldMk cId="1251704698" sldId="324"/>
        </pc:sldMkLst>
      </pc:sldChg>
      <pc:sldChg chg="del">
        <pc:chgData name="Caitlyn Clibbon" userId="f3b63f7a-e6f9-434a-8593-619043e6c602" providerId="ADAL" clId="{526EF1B0-907C-46EA-BD5D-2FD3021916E0}" dt="2025-02-24T23:08:34.209" v="2772" actId="47"/>
        <pc:sldMkLst>
          <pc:docMk/>
          <pc:sldMk cId="651213196" sldId="325"/>
        </pc:sldMkLst>
      </pc:sldChg>
      <pc:sldChg chg="del">
        <pc:chgData name="Caitlyn Clibbon" userId="f3b63f7a-e6f9-434a-8593-619043e6c602" providerId="ADAL" clId="{526EF1B0-907C-46EA-BD5D-2FD3021916E0}" dt="2025-02-24T23:08:34.209" v="2772" actId="47"/>
        <pc:sldMkLst>
          <pc:docMk/>
          <pc:sldMk cId="2949594094" sldId="326"/>
        </pc:sldMkLst>
      </pc:sldChg>
      <pc:sldChg chg="del">
        <pc:chgData name="Caitlyn Clibbon" userId="f3b63f7a-e6f9-434a-8593-619043e6c602" providerId="ADAL" clId="{526EF1B0-907C-46EA-BD5D-2FD3021916E0}" dt="2025-02-24T23:08:34.209" v="2772" actId="47"/>
        <pc:sldMkLst>
          <pc:docMk/>
          <pc:sldMk cId="316030613" sldId="327"/>
        </pc:sldMkLst>
      </pc:sldChg>
      <pc:sldChg chg="del">
        <pc:chgData name="Caitlyn Clibbon" userId="f3b63f7a-e6f9-434a-8593-619043e6c602" providerId="ADAL" clId="{526EF1B0-907C-46EA-BD5D-2FD3021916E0}" dt="2025-02-24T23:08:43.011" v="2773" actId="47"/>
        <pc:sldMkLst>
          <pc:docMk/>
          <pc:sldMk cId="1988740058" sldId="328"/>
        </pc:sldMkLst>
      </pc:sldChg>
      <pc:sldChg chg="del">
        <pc:chgData name="Caitlyn Clibbon" userId="f3b63f7a-e6f9-434a-8593-619043e6c602" providerId="ADAL" clId="{526EF1B0-907C-46EA-BD5D-2FD3021916E0}" dt="2025-02-24T23:08:34.209" v="2772" actId="47"/>
        <pc:sldMkLst>
          <pc:docMk/>
          <pc:sldMk cId="3838659006" sldId="329"/>
        </pc:sldMkLst>
      </pc:sldChg>
      <pc:sldChg chg="modSp mod">
        <pc:chgData name="Caitlyn Clibbon" userId="f3b63f7a-e6f9-434a-8593-619043e6c602" providerId="ADAL" clId="{526EF1B0-907C-46EA-BD5D-2FD3021916E0}" dt="2025-02-24T18:22:44.263" v="101" actId="20577"/>
        <pc:sldMkLst>
          <pc:docMk/>
          <pc:sldMk cId="3241732159" sldId="330"/>
        </pc:sldMkLst>
        <pc:spChg chg="mod">
          <ac:chgData name="Caitlyn Clibbon" userId="f3b63f7a-e6f9-434a-8593-619043e6c602" providerId="ADAL" clId="{526EF1B0-907C-46EA-BD5D-2FD3021916E0}" dt="2025-02-24T18:22:44.263" v="101" actId="20577"/>
          <ac:spMkLst>
            <pc:docMk/>
            <pc:sldMk cId="3241732159" sldId="330"/>
            <ac:spMk id="2" creationId="{D33476B7-BC6E-DC15-DA1E-208E2E0B580B}"/>
          </ac:spMkLst>
        </pc:spChg>
      </pc:sldChg>
      <pc:sldChg chg="del">
        <pc:chgData name="Caitlyn Clibbon" userId="f3b63f7a-e6f9-434a-8593-619043e6c602" providerId="ADAL" clId="{526EF1B0-907C-46EA-BD5D-2FD3021916E0}" dt="2025-02-24T23:08:43.011" v="2773" actId="47"/>
        <pc:sldMkLst>
          <pc:docMk/>
          <pc:sldMk cId="1504839869" sldId="331"/>
        </pc:sldMkLst>
      </pc:sldChg>
      <pc:sldChg chg="del">
        <pc:chgData name="Caitlyn Clibbon" userId="f3b63f7a-e6f9-434a-8593-619043e6c602" providerId="ADAL" clId="{526EF1B0-907C-46EA-BD5D-2FD3021916E0}" dt="2025-02-24T23:08:43.011" v="2773" actId="47"/>
        <pc:sldMkLst>
          <pc:docMk/>
          <pc:sldMk cId="4129025820" sldId="332"/>
        </pc:sldMkLst>
      </pc:sldChg>
      <pc:sldChg chg="del">
        <pc:chgData name="Caitlyn Clibbon" userId="f3b63f7a-e6f9-434a-8593-619043e6c602" providerId="ADAL" clId="{526EF1B0-907C-46EA-BD5D-2FD3021916E0}" dt="2025-02-24T23:08:34.209" v="2772" actId="47"/>
        <pc:sldMkLst>
          <pc:docMk/>
          <pc:sldMk cId="3175075951" sldId="333"/>
        </pc:sldMkLst>
      </pc:sldChg>
      <pc:sldChg chg="del">
        <pc:chgData name="Caitlyn Clibbon" userId="f3b63f7a-e6f9-434a-8593-619043e6c602" providerId="ADAL" clId="{526EF1B0-907C-46EA-BD5D-2FD3021916E0}" dt="2025-02-24T23:08:54.030" v="2774" actId="47"/>
        <pc:sldMkLst>
          <pc:docMk/>
          <pc:sldMk cId="2213598933" sldId="337"/>
        </pc:sldMkLst>
      </pc:sldChg>
      <pc:sldChg chg="del">
        <pc:chgData name="Caitlyn Clibbon" userId="f3b63f7a-e6f9-434a-8593-619043e6c602" providerId="ADAL" clId="{526EF1B0-907C-46EA-BD5D-2FD3021916E0}" dt="2025-02-24T23:08:54.030" v="2774" actId="47"/>
        <pc:sldMkLst>
          <pc:docMk/>
          <pc:sldMk cId="778432346" sldId="338"/>
        </pc:sldMkLst>
      </pc:sldChg>
      <pc:sldChg chg="del">
        <pc:chgData name="Caitlyn Clibbon" userId="f3b63f7a-e6f9-434a-8593-619043e6c602" providerId="ADAL" clId="{526EF1B0-907C-46EA-BD5D-2FD3021916E0}" dt="2025-02-24T23:08:43.011" v="2773" actId="47"/>
        <pc:sldMkLst>
          <pc:docMk/>
          <pc:sldMk cId="262538623" sldId="340"/>
        </pc:sldMkLst>
      </pc:sldChg>
      <pc:sldChg chg="del">
        <pc:chgData name="Caitlyn Clibbon" userId="f3b63f7a-e6f9-434a-8593-619043e6c602" providerId="ADAL" clId="{526EF1B0-907C-46EA-BD5D-2FD3021916E0}" dt="2025-02-24T23:08:43.011" v="2773" actId="47"/>
        <pc:sldMkLst>
          <pc:docMk/>
          <pc:sldMk cId="2212812411" sldId="341"/>
        </pc:sldMkLst>
      </pc:sldChg>
      <pc:sldChg chg="del">
        <pc:chgData name="Caitlyn Clibbon" userId="f3b63f7a-e6f9-434a-8593-619043e6c602" providerId="ADAL" clId="{526EF1B0-907C-46EA-BD5D-2FD3021916E0}" dt="2025-02-24T23:08:43.011" v="2773" actId="47"/>
        <pc:sldMkLst>
          <pc:docMk/>
          <pc:sldMk cId="2441081175" sldId="342"/>
        </pc:sldMkLst>
      </pc:sldChg>
      <pc:sldChg chg="del">
        <pc:chgData name="Caitlyn Clibbon" userId="f3b63f7a-e6f9-434a-8593-619043e6c602" providerId="ADAL" clId="{526EF1B0-907C-46EA-BD5D-2FD3021916E0}" dt="2025-02-24T23:08:54.030" v="2774" actId="47"/>
        <pc:sldMkLst>
          <pc:docMk/>
          <pc:sldMk cId="358689844" sldId="343"/>
        </pc:sldMkLst>
      </pc:sldChg>
      <pc:sldChg chg="del">
        <pc:chgData name="Caitlyn Clibbon" userId="f3b63f7a-e6f9-434a-8593-619043e6c602" providerId="ADAL" clId="{526EF1B0-907C-46EA-BD5D-2FD3021916E0}" dt="2025-02-24T23:08:43.011" v="2773" actId="47"/>
        <pc:sldMkLst>
          <pc:docMk/>
          <pc:sldMk cId="3753244663" sldId="344"/>
        </pc:sldMkLst>
      </pc:sldChg>
      <pc:sldChg chg="del">
        <pc:chgData name="Caitlyn Clibbon" userId="f3b63f7a-e6f9-434a-8593-619043e6c602" providerId="ADAL" clId="{526EF1B0-907C-46EA-BD5D-2FD3021916E0}" dt="2025-02-24T23:08:54.030" v="2774" actId="47"/>
        <pc:sldMkLst>
          <pc:docMk/>
          <pc:sldMk cId="782089144" sldId="345"/>
        </pc:sldMkLst>
      </pc:sldChg>
      <pc:sldChg chg="del">
        <pc:chgData name="Caitlyn Clibbon" userId="f3b63f7a-e6f9-434a-8593-619043e6c602" providerId="ADAL" clId="{526EF1B0-907C-46EA-BD5D-2FD3021916E0}" dt="2025-02-24T23:08:54.030" v="2774" actId="47"/>
        <pc:sldMkLst>
          <pc:docMk/>
          <pc:sldMk cId="2356062124" sldId="346"/>
        </pc:sldMkLst>
      </pc:sldChg>
      <pc:sldChg chg="modSp mod">
        <pc:chgData name="Caitlyn Clibbon" userId="f3b63f7a-e6f9-434a-8593-619043e6c602" providerId="ADAL" clId="{526EF1B0-907C-46EA-BD5D-2FD3021916E0}" dt="2025-02-24T23:09:05.031" v="2777" actId="20577"/>
        <pc:sldMkLst>
          <pc:docMk/>
          <pc:sldMk cId="3455807874" sldId="347"/>
        </pc:sldMkLst>
        <pc:spChg chg="mod">
          <ac:chgData name="Caitlyn Clibbon" userId="f3b63f7a-e6f9-434a-8593-619043e6c602" providerId="ADAL" clId="{526EF1B0-907C-46EA-BD5D-2FD3021916E0}" dt="2025-02-24T23:09:05.031" v="2777" actId="20577"/>
          <ac:spMkLst>
            <pc:docMk/>
            <pc:sldMk cId="3455807874" sldId="347"/>
            <ac:spMk id="3" creationId="{7331AFA5-0CB3-2A72-46D2-604B0222D4FE}"/>
          </ac:spMkLst>
        </pc:spChg>
      </pc:sldChg>
      <pc:sldChg chg="modSp new mod">
        <pc:chgData name="Caitlyn Clibbon" userId="f3b63f7a-e6f9-434a-8593-619043e6c602" providerId="ADAL" clId="{526EF1B0-907C-46EA-BD5D-2FD3021916E0}" dt="2025-02-24T23:06:13.294" v="2706" actId="20577"/>
        <pc:sldMkLst>
          <pc:docMk/>
          <pc:sldMk cId="1142470147" sldId="348"/>
        </pc:sldMkLst>
        <pc:spChg chg="mod">
          <ac:chgData name="Caitlyn Clibbon" userId="f3b63f7a-e6f9-434a-8593-619043e6c602" providerId="ADAL" clId="{526EF1B0-907C-46EA-BD5D-2FD3021916E0}" dt="2025-02-24T23:06:13.294" v="2706" actId="20577"/>
          <ac:spMkLst>
            <pc:docMk/>
            <pc:sldMk cId="1142470147" sldId="348"/>
            <ac:spMk id="2" creationId="{029545B2-5A8D-7150-F500-DF4C5EE94AF7}"/>
          </ac:spMkLst>
        </pc:spChg>
        <pc:spChg chg="mod">
          <ac:chgData name="Caitlyn Clibbon" userId="f3b63f7a-e6f9-434a-8593-619043e6c602" providerId="ADAL" clId="{526EF1B0-907C-46EA-BD5D-2FD3021916E0}" dt="2025-02-24T18:41:21.079" v="1041" actId="20577"/>
          <ac:spMkLst>
            <pc:docMk/>
            <pc:sldMk cId="1142470147" sldId="348"/>
            <ac:spMk id="3" creationId="{D57DD2D8-07E3-CD1C-83BD-4214788CBF1B}"/>
          </ac:spMkLst>
        </pc:spChg>
      </pc:sldChg>
      <pc:sldChg chg="modSp new mod">
        <pc:chgData name="Caitlyn Clibbon" userId="f3b63f7a-e6f9-434a-8593-619043e6c602" providerId="ADAL" clId="{526EF1B0-907C-46EA-BD5D-2FD3021916E0}" dt="2025-02-24T23:06:09.057" v="2705" actId="20577"/>
        <pc:sldMkLst>
          <pc:docMk/>
          <pc:sldMk cId="45479135" sldId="349"/>
        </pc:sldMkLst>
        <pc:spChg chg="mod">
          <ac:chgData name="Caitlyn Clibbon" userId="f3b63f7a-e6f9-434a-8593-619043e6c602" providerId="ADAL" clId="{526EF1B0-907C-46EA-BD5D-2FD3021916E0}" dt="2025-02-24T23:06:09.057" v="2705" actId="20577"/>
          <ac:spMkLst>
            <pc:docMk/>
            <pc:sldMk cId="45479135" sldId="349"/>
            <ac:spMk id="2" creationId="{003658A4-8D79-D61A-C6CA-3A72949E9596}"/>
          </ac:spMkLst>
        </pc:spChg>
        <pc:spChg chg="mod">
          <ac:chgData name="Caitlyn Clibbon" userId="f3b63f7a-e6f9-434a-8593-619043e6c602" providerId="ADAL" clId="{526EF1B0-907C-46EA-BD5D-2FD3021916E0}" dt="2025-02-24T22:52:36.249" v="2399" actId="20577"/>
          <ac:spMkLst>
            <pc:docMk/>
            <pc:sldMk cId="45479135" sldId="349"/>
            <ac:spMk id="3" creationId="{AE2DC63C-F43F-BFC3-6DB3-3DED250330AD}"/>
          </ac:spMkLst>
        </pc:spChg>
      </pc:sldChg>
      <pc:sldChg chg="modSp new mod">
        <pc:chgData name="Caitlyn Clibbon" userId="f3b63f7a-e6f9-434a-8593-619043e6c602" providerId="ADAL" clId="{526EF1B0-907C-46EA-BD5D-2FD3021916E0}" dt="2025-02-24T23:06:03.021" v="2704" actId="20577"/>
        <pc:sldMkLst>
          <pc:docMk/>
          <pc:sldMk cId="2383882572" sldId="350"/>
        </pc:sldMkLst>
        <pc:spChg chg="mod">
          <ac:chgData name="Caitlyn Clibbon" userId="f3b63f7a-e6f9-434a-8593-619043e6c602" providerId="ADAL" clId="{526EF1B0-907C-46EA-BD5D-2FD3021916E0}" dt="2025-02-24T23:06:03.021" v="2704" actId="20577"/>
          <ac:spMkLst>
            <pc:docMk/>
            <pc:sldMk cId="2383882572" sldId="350"/>
            <ac:spMk id="2" creationId="{A4506E30-C08B-07FA-26D0-3F32059CB5C2}"/>
          </ac:spMkLst>
        </pc:spChg>
        <pc:spChg chg="mod">
          <ac:chgData name="Caitlyn Clibbon" userId="f3b63f7a-e6f9-434a-8593-619043e6c602" providerId="ADAL" clId="{526EF1B0-907C-46EA-BD5D-2FD3021916E0}" dt="2025-02-24T22:54:01.022" v="2435" actId="403"/>
          <ac:spMkLst>
            <pc:docMk/>
            <pc:sldMk cId="2383882572" sldId="350"/>
            <ac:spMk id="3" creationId="{80DA8D08-9C12-EC10-A7CC-FA6233618972}"/>
          </ac:spMkLst>
        </pc:spChg>
      </pc:sldChg>
      <pc:sldChg chg="modSp new mod">
        <pc:chgData name="Caitlyn Clibbon" userId="f3b63f7a-e6f9-434a-8593-619043e6c602" providerId="ADAL" clId="{526EF1B0-907C-46EA-BD5D-2FD3021916E0}" dt="2025-02-24T23:07:38.430" v="2757" actId="403"/>
        <pc:sldMkLst>
          <pc:docMk/>
          <pc:sldMk cId="2833189074" sldId="351"/>
        </pc:sldMkLst>
        <pc:spChg chg="mod">
          <ac:chgData name="Caitlyn Clibbon" userId="f3b63f7a-e6f9-434a-8593-619043e6c602" providerId="ADAL" clId="{526EF1B0-907C-46EA-BD5D-2FD3021916E0}" dt="2025-02-24T23:05:52.923" v="2702" actId="20577"/>
          <ac:spMkLst>
            <pc:docMk/>
            <pc:sldMk cId="2833189074" sldId="351"/>
            <ac:spMk id="2" creationId="{80BFB142-4CD7-199C-E673-85FFDAA912CF}"/>
          </ac:spMkLst>
        </pc:spChg>
        <pc:spChg chg="mod">
          <ac:chgData name="Caitlyn Clibbon" userId="f3b63f7a-e6f9-434a-8593-619043e6c602" providerId="ADAL" clId="{526EF1B0-907C-46EA-BD5D-2FD3021916E0}" dt="2025-02-24T23:07:38.430" v="2757" actId="403"/>
          <ac:spMkLst>
            <pc:docMk/>
            <pc:sldMk cId="2833189074" sldId="351"/>
            <ac:spMk id="3" creationId="{351AB7F7-358B-F70C-FC4F-15ACD01B5C2E}"/>
          </ac:spMkLst>
        </pc:spChg>
      </pc:sldChg>
      <pc:sldChg chg="modSp new mod">
        <pc:chgData name="Caitlyn Clibbon" userId="f3b63f7a-e6f9-434a-8593-619043e6c602" providerId="ADAL" clId="{526EF1B0-907C-46EA-BD5D-2FD3021916E0}" dt="2025-02-24T23:05:59.298" v="2703" actId="20577"/>
        <pc:sldMkLst>
          <pc:docMk/>
          <pc:sldMk cId="2541799998" sldId="352"/>
        </pc:sldMkLst>
        <pc:spChg chg="mod">
          <ac:chgData name="Caitlyn Clibbon" userId="f3b63f7a-e6f9-434a-8593-619043e6c602" providerId="ADAL" clId="{526EF1B0-907C-46EA-BD5D-2FD3021916E0}" dt="2025-02-24T23:05:59.298" v="2703" actId="20577"/>
          <ac:spMkLst>
            <pc:docMk/>
            <pc:sldMk cId="2541799998" sldId="352"/>
            <ac:spMk id="2" creationId="{FC5DC009-EA88-C134-F212-DA0807B2D509}"/>
          </ac:spMkLst>
        </pc:spChg>
        <pc:spChg chg="mod">
          <ac:chgData name="Caitlyn Clibbon" userId="f3b63f7a-e6f9-434a-8593-619043e6c602" providerId="ADAL" clId="{526EF1B0-907C-46EA-BD5D-2FD3021916E0}" dt="2025-02-24T22:54:05.114" v="2436" actId="403"/>
          <ac:spMkLst>
            <pc:docMk/>
            <pc:sldMk cId="2541799998" sldId="352"/>
            <ac:spMk id="3" creationId="{B15B1523-717F-AAF6-5AD4-A99C5B7B9B24}"/>
          </ac:spMkLst>
        </pc:spChg>
      </pc:sldChg>
      <pc:sldChg chg="modSp new mod">
        <pc:chgData name="Caitlyn Clibbon" userId="f3b63f7a-e6f9-434a-8593-619043e6c602" providerId="ADAL" clId="{526EF1B0-907C-46EA-BD5D-2FD3021916E0}" dt="2025-02-24T23:24:04.040" v="4182"/>
        <pc:sldMkLst>
          <pc:docMk/>
          <pc:sldMk cId="1614723913" sldId="353"/>
        </pc:sldMkLst>
        <pc:spChg chg="mod">
          <ac:chgData name="Caitlyn Clibbon" userId="f3b63f7a-e6f9-434a-8593-619043e6c602" providerId="ADAL" clId="{526EF1B0-907C-46EA-BD5D-2FD3021916E0}" dt="2025-02-24T23:21:11.617" v="3707" actId="20577"/>
          <ac:spMkLst>
            <pc:docMk/>
            <pc:sldMk cId="1614723913" sldId="353"/>
            <ac:spMk id="2" creationId="{D1E471E6-06BD-6DD2-23AB-C1D917AFA119}"/>
          </ac:spMkLst>
        </pc:spChg>
        <pc:spChg chg="mod">
          <ac:chgData name="Caitlyn Clibbon" userId="f3b63f7a-e6f9-434a-8593-619043e6c602" providerId="ADAL" clId="{526EF1B0-907C-46EA-BD5D-2FD3021916E0}" dt="2025-02-24T23:24:04.040" v="4182"/>
          <ac:spMkLst>
            <pc:docMk/>
            <pc:sldMk cId="1614723913" sldId="353"/>
            <ac:spMk id="3" creationId="{E70A167C-FE39-C62D-6E2A-2CBD9C4484E7}"/>
          </ac:spMkLst>
        </pc:spChg>
      </pc:sldChg>
      <pc:sldChg chg="modSp new mod">
        <pc:chgData name="Caitlyn Clibbon" userId="f3b63f7a-e6f9-434a-8593-619043e6c602" providerId="ADAL" clId="{526EF1B0-907C-46EA-BD5D-2FD3021916E0}" dt="2025-02-24T23:19:55.105" v="3633" actId="20577"/>
        <pc:sldMkLst>
          <pc:docMk/>
          <pc:sldMk cId="3556493866" sldId="354"/>
        </pc:sldMkLst>
        <pc:spChg chg="mod">
          <ac:chgData name="Caitlyn Clibbon" userId="f3b63f7a-e6f9-434a-8593-619043e6c602" providerId="ADAL" clId="{526EF1B0-907C-46EA-BD5D-2FD3021916E0}" dt="2025-02-24T23:17:01.892" v="3224" actId="20577"/>
          <ac:spMkLst>
            <pc:docMk/>
            <pc:sldMk cId="3556493866" sldId="354"/>
            <ac:spMk id="2" creationId="{08A462DE-F5C1-A72C-2918-DDC517BE05BF}"/>
          </ac:spMkLst>
        </pc:spChg>
        <pc:spChg chg="mod">
          <ac:chgData name="Caitlyn Clibbon" userId="f3b63f7a-e6f9-434a-8593-619043e6c602" providerId="ADAL" clId="{526EF1B0-907C-46EA-BD5D-2FD3021916E0}" dt="2025-02-24T23:19:55.105" v="3633" actId="20577"/>
          <ac:spMkLst>
            <pc:docMk/>
            <pc:sldMk cId="3556493866" sldId="354"/>
            <ac:spMk id="3" creationId="{2E3EB6AA-9409-DC81-55FB-AF86760E79DE}"/>
          </ac:spMkLst>
        </pc:spChg>
      </pc:sldChg>
      <pc:sldChg chg="modSp add mod ord">
        <pc:chgData name="Caitlyn Clibbon" userId="f3b63f7a-e6f9-434a-8593-619043e6c602" providerId="ADAL" clId="{526EF1B0-907C-46EA-BD5D-2FD3021916E0}" dt="2025-02-24T22:53:16.671" v="2421" actId="20577"/>
        <pc:sldMkLst>
          <pc:docMk/>
          <pc:sldMk cId="760753621" sldId="355"/>
        </pc:sldMkLst>
        <pc:spChg chg="mod">
          <ac:chgData name="Caitlyn Clibbon" userId="f3b63f7a-e6f9-434a-8593-619043e6c602" providerId="ADAL" clId="{526EF1B0-907C-46EA-BD5D-2FD3021916E0}" dt="2025-02-24T22:53:16.671" v="2421" actId="20577"/>
          <ac:spMkLst>
            <pc:docMk/>
            <pc:sldMk cId="760753621" sldId="355"/>
            <ac:spMk id="2" creationId="{60BC6D05-2D4D-BA48-CB8A-A04B6484ACC3}"/>
          </ac:spMkLst>
        </pc:spChg>
      </pc:sldChg>
      <pc:sldChg chg="modSp add mod ord">
        <pc:chgData name="Caitlyn Clibbon" userId="f3b63f7a-e6f9-434a-8593-619043e6c602" providerId="ADAL" clId="{526EF1B0-907C-46EA-BD5D-2FD3021916E0}" dt="2025-02-24T22:53:40.357" v="2434" actId="20577"/>
        <pc:sldMkLst>
          <pc:docMk/>
          <pc:sldMk cId="3166602012" sldId="356"/>
        </pc:sldMkLst>
        <pc:spChg chg="mod">
          <ac:chgData name="Caitlyn Clibbon" userId="f3b63f7a-e6f9-434a-8593-619043e6c602" providerId="ADAL" clId="{526EF1B0-907C-46EA-BD5D-2FD3021916E0}" dt="2025-02-24T22:53:40.357" v="2434" actId="20577"/>
          <ac:spMkLst>
            <pc:docMk/>
            <pc:sldMk cId="3166602012" sldId="356"/>
            <ac:spMk id="2" creationId="{3A52F0B8-5C94-1A01-7532-041DB99BEF4B}"/>
          </ac:spMkLst>
        </pc:spChg>
      </pc:sldChg>
      <pc:sldChg chg="modSp add mod ord">
        <pc:chgData name="Caitlyn Clibbon" userId="f3b63f7a-e6f9-434a-8593-619043e6c602" providerId="ADAL" clId="{526EF1B0-907C-46EA-BD5D-2FD3021916E0}" dt="2025-02-24T23:02:41.081" v="2450" actId="20577"/>
        <pc:sldMkLst>
          <pc:docMk/>
          <pc:sldMk cId="3353535161" sldId="357"/>
        </pc:sldMkLst>
        <pc:spChg chg="mod">
          <ac:chgData name="Caitlyn Clibbon" userId="f3b63f7a-e6f9-434a-8593-619043e6c602" providerId="ADAL" clId="{526EF1B0-907C-46EA-BD5D-2FD3021916E0}" dt="2025-02-24T23:02:41.081" v="2450" actId="20577"/>
          <ac:spMkLst>
            <pc:docMk/>
            <pc:sldMk cId="3353535161" sldId="357"/>
            <ac:spMk id="2" creationId="{619B911D-72B7-854B-5EC8-8C243229A5A6}"/>
          </ac:spMkLst>
        </pc:spChg>
      </pc:sldChg>
      <pc:sldChg chg="modSp new mod">
        <pc:chgData name="Caitlyn Clibbon" userId="f3b63f7a-e6f9-434a-8593-619043e6c602" providerId="ADAL" clId="{526EF1B0-907C-46EA-BD5D-2FD3021916E0}" dt="2025-02-24T23:14:28.335" v="3177" actId="313"/>
        <pc:sldMkLst>
          <pc:docMk/>
          <pc:sldMk cId="4100512044" sldId="358"/>
        </pc:sldMkLst>
        <pc:spChg chg="mod">
          <ac:chgData name="Caitlyn Clibbon" userId="f3b63f7a-e6f9-434a-8593-619043e6c602" providerId="ADAL" clId="{526EF1B0-907C-46EA-BD5D-2FD3021916E0}" dt="2025-02-24T23:13:03.653" v="2808" actId="20577"/>
          <ac:spMkLst>
            <pc:docMk/>
            <pc:sldMk cId="4100512044" sldId="358"/>
            <ac:spMk id="2" creationId="{D3C31FFB-1D91-2BD6-FAA6-15E516E05C4B}"/>
          </ac:spMkLst>
        </pc:spChg>
        <pc:spChg chg="mod">
          <ac:chgData name="Caitlyn Clibbon" userId="f3b63f7a-e6f9-434a-8593-619043e6c602" providerId="ADAL" clId="{526EF1B0-907C-46EA-BD5D-2FD3021916E0}" dt="2025-02-24T23:14:28.335" v="3177" actId="313"/>
          <ac:spMkLst>
            <pc:docMk/>
            <pc:sldMk cId="4100512044" sldId="358"/>
            <ac:spMk id="3" creationId="{14AD77F6-5CD2-723D-494F-6B3A4FA4E30C}"/>
          </ac:spMkLst>
        </pc:spChg>
      </pc:sldChg>
      <pc:sldChg chg="modSp new mod ord">
        <pc:chgData name="Caitlyn Clibbon" userId="f3b63f7a-e6f9-434a-8593-619043e6c602" providerId="ADAL" clId="{526EF1B0-907C-46EA-BD5D-2FD3021916E0}" dt="2025-02-24T23:30:38.887" v="5223" actId="20577"/>
        <pc:sldMkLst>
          <pc:docMk/>
          <pc:sldMk cId="3695954128" sldId="359"/>
        </pc:sldMkLst>
        <pc:spChg chg="mod">
          <ac:chgData name="Caitlyn Clibbon" userId="f3b63f7a-e6f9-434a-8593-619043e6c602" providerId="ADAL" clId="{526EF1B0-907C-46EA-BD5D-2FD3021916E0}" dt="2025-02-24T23:24:56.944" v="4267" actId="20577"/>
          <ac:spMkLst>
            <pc:docMk/>
            <pc:sldMk cId="3695954128" sldId="359"/>
            <ac:spMk id="2" creationId="{9842B7F5-2B21-89A4-12BE-9F8E76729666}"/>
          </ac:spMkLst>
        </pc:spChg>
        <pc:spChg chg="mod">
          <ac:chgData name="Caitlyn Clibbon" userId="f3b63f7a-e6f9-434a-8593-619043e6c602" providerId="ADAL" clId="{526EF1B0-907C-46EA-BD5D-2FD3021916E0}" dt="2025-02-24T23:30:38.887" v="5223" actId="20577"/>
          <ac:spMkLst>
            <pc:docMk/>
            <pc:sldMk cId="3695954128" sldId="359"/>
            <ac:spMk id="3" creationId="{2EF6877D-8B29-B69A-545B-599B2E2FD657}"/>
          </ac:spMkLst>
        </pc:spChg>
      </pc:sldChg>
      <pc:sldChg chg="modSp add mod ord">
        <pc:chgData name="Caitlyn Clibbon" userId="f3b63f7a-e6f9-434a-8593-619043e6c602" providerId="ADAL" clId="{526EF1B0-907C-46EA-BD5D-2FD3021916E0}" dt="2025-02-24T23:24:47.550" v="4239" actId="20577"/>
        <pc:sldMkLst>
          <pc:docMk/>
          <pc:sldMk cId="1210910348" sldId="360"/>
        </pc:sldMkLst>
        <pc:spChg chg="mod">
          <ac:chgData name="Caitlyn Clibbon" userId="f3b63f7a-e6f9-434a-8593-619043e6c602" providerId="ADAL" clId="{526EF1B0-907C-46EA-BD5D-2FD3021916E0}" dt="2025-02-24T23:24:47.550" v="4239" actId="20577"/>
          <ac:spMkLst>
            <pc:docMk/>
            <pc:sldMk cId="1210910348" sldId="360"/>
            <ac:spMk id="2" creationId="{F8393DA6-216C-CDB1-E55B-68B2135A59A4}"/>
          </ac:spMkLst>
        </pc:spChg>
      </pc:sldChg>
      <pc:sldChg chg="add">
        <pc:chgData name="Caitlyn Clibbon" userId="f3b63f7a-e6f9-434a-8593-619043e6c602" providerId="ADAL" clId="{526EF1B0-907C-46EA-BD5D-2FD3021916E0}" dt="2025-02-24T23:24:26.556" v="4185" actId="2890"/>
        <pc:sldMkLst>
          <pc:docMk/>
          <pc:sldMk cId="2310537164" sldId="361"/>
        </pc:sldMkLst>
      </pc:sldChg>
    </pc:docChg>
  </pc:docChgLst>
  <pc:docChgLst>
    <pc:chgData name="Keith Casebonne" userId="fc17ed03-54f1-4f92-ae97-a54058eba7be" providerId="ADAL" clId="{0EDA82D1-B809-4E7C-8F47-B67A8C59FE88}"/>
    <pc:docChg chg="modSld">
      <pc:chgData name="Keith Casebonne" userId="fc17ed03-54f1-4f92-ae97-a54058eba7be" providerId="ADAL" clId="{0EDA82D1-B809-4E7C-8F47-B67A8C59FE88}" dt="2025-02-25T19:16:48.745" v="3" actId="113"/>
      <pc:docMkLst>
        <pc:docMk/>
      </pc:docMkLst>
      <pc:sldChg chg="modSp mod">
        <pc:chgData name="Keith Casebonne" userId="fc17ed03-54f1-4f92-ae97-a54058eba7be" providerId="ADAL" clId="{0EDA82D1-B809-4E7C-8F47-B67A8C59FE88}" dt="2025-02-25T19:16:48.745" v="3" actId="113"/>
        <pc:sldMkLst>
          <pc:docMk/>
          <pc:sldMk cId="3455807874" sldId="347"/>
        </pc:sldMkLst>
        <pc:spChg chg="mod">
          <ac:chgData name="Keith Casebonne" userId="fc17ed03-54f1-4f92-ae97-a54058eba7be" providerId="ADAL" clId="{0EDA82D1-B809-4E7C-8F47-B67A8C59FE88}" dt="2025-02-25T19:16:48.745" v="3" actId="113"/>
          <ac:spMkLst>
            <pc:docMk/>
            <pc:sldMk cId="3455807874" sldId="347"/>
            <ac:spMk id="3" creationId="{7331AFA5-0CB3-2A72-46D2-604B0222D4F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l">
              <a:defRPr sz="4000" b="1"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611815" y="3420330"/>
            <a:ext cx="4337540" cy="1655762"/>
          </a:xfrm>
          <a:prstGeom prst="rect">
            <a:avLst/>
          </a:prstGeom>
        </p:spPr>
        <p:txBody>
          <a:bodyPr>
            <a:normAutofit/>
          </a:bodyPr>
          <a:lstStyle>
            <a:lvl1pPr marL="0" indent="0" algn="l">
              <a:buNone/>
              <a:defRPr sz="2400" b="0"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a:xfrm>
            <a:off x="1066800" y="6356350"/>
            <a:ext cx="2743200" cy="365125"/>
          </a:xfrm>
        </p:spPr>
        <p:txBody>
          <a:bodyPr/>
          <a:lstStyle>
            <a:lvl1pPr>
              <a:defRPr>
                <a:solidFill>
                  <a:schemeClr val="bg1"/>
                </a:solidFill>
                <a:latin typeface="Aptos Display" panose="020B0004020202020204" pitchFamily="34" charset="0"/>
              </a:defRPr>
            </a:lvl1pPr>
          </a:lstStyle>
          <a:p>
            <a:fld id="{66CA6902-4017-4F1C-B09C-2D4EF8897F80}" type="datetime1">
              <a:rPr lang="en-US" smtClean="0"/>
              <a:t>2/26/2025</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latin typeface="Aptos Display" panose="020B0004020202020204" pitchFamily="34" charset="0"/>
              </a:defRPr>
            </a:lvl1pPr>
          </a:lstStyle>
          <a:p>
            <a:r>
              <a:rPr lang="en-US"/>
              <a:t>Test Footer Info</a:t>
            </a: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latin typeface="Aptos Display" panose="020B0004020202020204" pitchFamily="34" charset="0"/>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93430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defRPr sz="4000" b="1"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a:prstGeom prst="rect">
            <a:avLst/>
          </a:prstGeom>
        </p:spPr>
        <p:txBody>
          <a:bodyPr>
            <a:normAutofit/>
          </a:bodyPr>
          <a:lstStyle>
            <a:lvl1pPr marL="0" indent="0" algn="l">
              <a:buNone/>
              <a:defRPr sz="2400" b="0"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lvl1pPr>
              <a:defRPr>
                <a:solidFill>
                  <a:schemeClr val="bg1"/>
                </a:solidFill>
              </a:defRPr>
            </a:lvl1pPr>
          </a:lstStyle>
          <a:p>
            <a:fld id="{38B4B65B-A3DF-43D2-B67E-C272936EAAE4}" type="datetime1">
              <a:rPr lang="en-US" smtClean="0"/>
              <a:t>2/26/2025</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51195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863D8ECF-BA30-468D-A873-AF4FDD52988E}" type="datetime1">
              <a:rPr lang="en-US" smtClean="0"/>
              <a:t>2/26/2025</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90113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lvl1pPr>
              <a:defRPr>
                <a:solidFill>
                  <a:schemeClr val="bg1"/>
                </a:solidFill>
              </a:defRPr>
            </a:lvl1pPr>
          </a:lstStyle>
          <a:p>
            <a:fld id="{E2314007-652A-4F51-82A6-A88039AE10E9}" type="datetime1">
              <a:rPr lang="en-US" smtClean="0"/>
              <a:t>2/26/2025</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80182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20642C92-2431-3E4A-6113-2AB5FF465924}"/>
              </a:ext>
            </a:extLst>
          </p:cNvPr>
          <p:cNvSpPr>
            <a:spLocks noGrp="1"/>
          </p:cNvSpPr>
          <p:nvPr>
            <p:ph sz="half" idx="13"/>
          </p:nvPr>
        </p:nvSpPr>
        <p:spPr>
          <a:xfrm>
            <a:off x="6172202"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lvl1pPr>
              <a:defRPr>
                <a:solidFill>
                  <a:schemeClr val="bg1"/>
                </a:solidFill>
              </a:defRPr>
            </a:lvl1pPr>
          </a:lstStyle>
          <a:p>
            <a:fld id="{275561E5-8594-4E70-8DBD-DC11E0765D48}" type="datetime1">
              <a:rPr lang="en-US" smtClean="0"/>
              <a:t>2/26/2025</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26812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D9972454-8BB3-4322-8866-846A40E8721E}" type="datetime1">
              <a:rPr lang="en-US" smtClean="0"/>
              <a:t>2/26/2025</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cxnSp>
        <p:nvCxnSpPr>
          <p:cNvPr id="8" name="Straight Connector 7">
            <a:extLst>
              <a:ext uri="{FF2B5EF4-FFF2-40B4-BE49-F238E27FC236}">
                <a16:creationId xmlns:a16="http://schemas.microsoft.com/office/drawing/2014/main" id="{09EFD235-9A73-624F-9C6B-2C965BAAD0E4}"/>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44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a:prstGeom prst="rect">
            <a:avLst/>
          </a:prstGeom>
        </p:spPr>
        <p:txBody>
          <a:bodyPr anchor="b"/>
          <a:lstStyle>
            <a:lvl1pPr marL="0" indent="0">
              <a:buNone/>
              <a:defRPr sz="2400" b="1">
                <a:solidFill>
                  <a:schemeClr val="bg1"/>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a:prstGeom prst="rect">
            <a:avLst/>
          </a:prstGeom>
        </p:spPr>
        <p:txBody>
          <a:bodyPr anchor="b"/>
          <a:lstStyle>
            <a:lvl1pPr marL="0" indent="0">
              <a:buNone/>
              <a:defRPr sz="2400" b="1">
                <a:solidFill>
                  <a:schemeClr val="bg1"/>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lvl1pPr>
              <a:defRPr>
                <a:solidFill>
                  <a:schemeClr val="bg1"/>
                </a:solidFill>
              </a:defRPr>
            </a:lvl1pPr>
          </a:lstStyle>
          <a:p>
            <a:fld id="{3CAF9193-01A8-4ECC-A727-E0761D7BB8A2}" type="datetime1">
              <a:rPr lang="en-US" smtClean="0"/>
              <a:t>2/26/2025</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cxnSp>
        <p:nvCxnSpPr>
          <p:cNvPr id="14" name="Straight Connector 13">
            <a:extLst>
              <a:ext uri="{FF2B5EF4-FFF2-40B4-BE49-F238E27FC236}">
                <a16:creationId xmlns:a16="http://schemas.microsoft.com/office/drawing/2014/main" id="{67098B7F-4054-2D4B-8750-39161BE6343F}"/>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42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bg1"/>
                </a:solidFill>
                <a:latin typeface="Aptos Display"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3188" y="987425"/>
            <a:ext cx="6172200" cy="4873625"/>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lvl1pPr>
              <a:defRPr>
                <a:solidFill>
                  <a:schemeClr val="bg1"/>
                </a:solidFill>
              </a:defRPr>
            </a:lvl1pPr>
          </a:lstStyle>
          <a:p>
            <a:fld id="{F668AB94-B8E2-4DEB-A450-E1B0DC2139D5}" type="datetime1">
              <a:rPr lang="en-US" smtClean="0"/>
              <a:t>2/26/2025</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163929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34686706-6ADC-4A69-8822-A5C6ED341A19}" type="datetime1">
              <a:rPr lang="en-US" smtClean="0"/>
              <a:t>2/26/2025</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A2B5A"/>
                </a:solidFill>
                <a:latin typeface="Aptos Display" panose="020B0004020202020204" pitchFamily="34" charset="0"/>
              </a:defRPr>
            </a:lvl1pPr>
          </a:lstStyle>
          <a:p>
            <a:r>
              <a:rPr lang="en-US"/>
              <a:t>Test Footer Info</a:t>
            </a:r>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663719938"/>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50" r:id="rId3"/>
    <p:sldLayoutId id="2147483660" r:id="rId4"/>
    <p:sldLayoutId id="2147483652" r:id="rId5"/>
    <p:sldLayoutId id="2147483658" r:id="rId6"/>
    <p:sldLayoutId id="2147483653" r:id="rId7"/>
    <p:sldLayoutId id="2147483656" r:id="rId8"/>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Aptos" panose="020B000402020202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Webinar@DisabilityRightsFlorida.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0F73-C5D4-5A0A-E77F-0B529F5219FE}"/>
              </a:ext>
            </a:extLst>
          </p:cNvPr>
          <p:cNvSpPr>
            <a:spLocks noGrp="1"/>
          </p:cNvSpPr>
          <p:nvPr>
            <p:ph type="ctrTitle"/>
          </p:nvPr>
        </p:nvSpPr>
        <p:spPr/>
        <p:txBody>
          <a:bodyPr>
            <a:normAutofit fontScale="90000"/>
          </a:bodyPr>
          <a:lstStyle/>
          <a:p>
            <a:r>
              <a:rPr lang="en-US"/>
              <a:t>Medicaid Long-Term Care Waiver Application Process and Waitlist</a:t>
            </a:r>
          </a:p>
        </p:txBody>
      </p:sp>
      <p:sp>
        <p:nvSpPr>
          <p:cNvPr id="3" name="Subtitle 2">
            <a:extLst>
              <a:ext uri="{FF2B5EF4-FFF2-40B4-BE49-F238E27FC236}">
                <a16:creationId xmlns:a16="http://schemas.microsoft.com/office/drawing/2014/main" id="{6CFB22A6-5C43-055B-A419-5BB96828381B}"/>
              </a:ext>
            </a:extLst>
          </p:cNvPr>
          <p:cNvSpPr>
            <a:spLocks noGrp="1"/>
          </p:cNvSpPr>
          <p:nvPr>
            <p:ph type="subTitle" idx="1"/>
          </p:nvPr>
        </p:nvSpPr>
        <p:spPr/>
        <p:txBody>
          <a:bodyPr/>
          <a:lstStyle/>
          <a:p>
            <a:r>
              <a:rPr lang="en-US"/>
              <a:t>Caitlyn Clibbon, Director of Community and Healthcare Services</a:t>
            </a:r>
          </a:p>
        </p:txBody>
      </p:sp>
    </p:spTree>
    <p:extLst>
      <p:ext uri="{BB962C8B-B14F-4D97-AF65-F5344CB8AC3E}">
        <p14:creationId xmlns:p14="http://schemas.microsoft.com/office/powerpoint/2010/main" val="396502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9448-28F1-367E-E382-673BBA9DF7B5}"/>
              </a:ext>
            </a:extLst>
          </p:cNvPr>
          <p:cNvSpPr>
            <a:spLocks noGrp="1"/>
          </p:cNvSpPr>
          <p:nvPr>
            <p:ph type="title"/>
          </p:nvPr>
        </p:nvSpPr>
        <p:spPr/>
        <p:txBody>
          <a:bodyPr/>
          <a:lstStyle/>
          <a:p>
            <a:r>
              <a:rPr lang="en-US"/>
              <a:t>Basic Eligibility Criteria</a:t>
            </a:r>
          </a:p>
        </p:txBody>
      </p:sp>
      <p:sp>
        <p:nvSpPr>
          <p:cNvPr id="3" name="Content Placeholder 2">
            <a:extLst>
              <a:ext uri="{FF2B5EF4-FFF2-40B4-BE49-F238E27FC236}">
                <a16:creationId xmlns:a16="http://schemas.microsoft.com/office/drawing/2014/main" id="{A1A93B0E-776F-7F50-4141-1B623FD0EDAA}"/>
              </a:ext>
            </a:extLst>
          </p:cNvPr>
          <p:cNvSpPr>
            <a:spLocks noGrp="1"/>
          </p:cNvSpPr>
          <p:nvPr>
            <p:ph idx="1"/>
          </p:nvPr>
        </p:nvSpPr>
        <p:spPr/>
        <p:txBody>
          <a:bodyPr/>
          <a:lstStyle/>
          <a:p>
            <a:r>
              <a:rPr lang="en-US" sz="2800"/>
              <a:t>Basic Criteria</a:t>
            </a:r>
          </a:p>
          <a:p>
            <a:pPr lvl="1"/>
            <a:r>
              <a:rPr lang="en-US" sz="2800"/>
              <a:t>65+ years old AND require nursing facility level of care; OR</a:t>
            </a:r>
          </a:p>
          <a:p>
            <a:pPr lvl="1"/>
            <a:r>
              <a:rPr lang="en-US" sz="2800"/>
              <a:t>18+ years old AND eligible for Medicaid by reason of disability AND require nursing facility level of care; OR</a:t>
            </a:r>
          </a:p>
          <a:p>
            <a:pPr lvl="1"/>
            <a:r>
              <a:rPr lang="en-US" sz="2800"/>
              <a:t>18+ years old AND have a diagnosis of cystic fibrosis AND require a hospital level of care.</a:t>
            </a:r>
          </a:p>
          <a:p>
            <a:pPr lvl="1"/>
            <a:endParaRPr lang="en-US" sz="2800"/>
          </a:p>
          <a:p>
            <a:pPr lvl="1"/>
            <a:r>
              <a:rPr lang="en-US" sz="2800"/>
              <a:t>Regardless of category above, you must meet financial eligibility requirements for Medicaid (income and asset limits)</a:t>
            </a:r>
          </a:p>
          <a:p>
            <a:pPr lvl="1"/>
            <a:endParaRPr lang="en-US" sz="2800"/>
          </a:p>
          <a:p>
            <a:pPr lvl="1"/>
            <a:endParaRPr lang="en-US" sz="2800"/>
          </a:p>
        </p:txBody>
      </p:sp>
      <p:sp>
        <p:nvSpPr>
          <p:cNvPr id="4" name="Slide Number Placeholder 3">
            <a:extLst>
              <a:ext uri="{FF2B5EF4-FFF2-40B4-BE49-F238E27FC236}">
                <a16:creationId xmlns:a16="http://schemas.microsoft.com/office/drawing/2014/main" id="{CE7FE1A0-E340-50DE-E195-8582E3E16970}"/>
              </a:ext>
            </a:extLst>
          </p:cNvPr>
          <p:cNvSpPr>
            <a:spLocks noGrp="1"/>
          </p:cNvSpPr>
          <p:nvPr>
            <p:ph type="sldNum" sz="quarter" idx="12"/>
          </p:nvPr>
        </p:nvSpPr>
        <p:spPr/>
        <p:txBody>
          <a:bodyPr/>
          <a:lstStyle/>
          <a:p>
            <a:fld id="{69EBCB19-AEAE-0745-86F8-183BCF9A79B0}" type="slidenum">
              <a:rPr lang="en-US" smtClean="0"/>
              <a:pPr/>
              <a:t>10</a:t>
            </a:fld>
            <a:endParaRPr lang="en-US"/>
          </a:p>
        </p:txBody>
      </p:sp>
    </p:spTree>
    <p:extLst>
      <p:ext uri="{BB962C8B-B14F-4D97-AF65-F5344CB8AC3E}">
        <p14:creationId xmlns:p14="http://schemas.microsoft.com/office/powerpoint/2010/main" val="153163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D17B-DDA4-ACF7-92CE-272E01749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C6D05-2D4D-BA48-CB8A-A04B6484ACC3}"/>
              </a:ext>
            </a:extLst>
          </p:cNvPr>
          <p:cNvSpPr>
            <a:spLocks noGrp="1"/>
          </p:cNvSpPr>
          <p:nvPr>
            <p:ph type="ctrTitle"/>
          </p:nvPr>
        </p:nvSpPr>
        <p:spPr/>
        <p:txBody>
          <a:bodyPr/>
          <a:lstStyle/>
          <a:p>
            <a:r>
              <a:rPr lang="en-US"/>
              <a:t>LTC Waiver Screening Process</a:t>
            </a:r>
          </a:p>
        </p:txBody>
      </p:sp>
      <p:sp>
        <p:nvSpPr>
          <p:cNvPr id="3" name="Subtitle 2">
            <a:extLst>
              <a:ext uri="{FF2B5EF4-FFF2-40B4-BE49-F238E27FC236}">
                <a16:creationId xmlns:a16="http://schemas.microsoft.com/office/drawing/2014/main" id="{9893EB4C-7D5C-5E00-AF6E-0EFC06EBE75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262C1BB-871F-46A2-D951-CF514757CEC9}"/>
              </a:ext>
            </a:extLst>
          </p:cNvPr>
          <p:cNvSpPr>
            <a:spLocks noGrp="1"/>
          </p:cNvSpPr>
          <p:nvPr>
            <p:ph type="sldNum" sz="quarter" idx="12"/>
          </p:nvPr>
        </p:nvSpPr>
        <p:spPr/>
        <p:txBody>
          <a:bodyPr/>
          <a:lstStyle/>
          <a:p>
            <a:fld id="{69EBCB19-AEAE-0745-86F8-183BCF9A79B0}" type="slidenum">
              <a:rPr lang="en-US" smtClean="0"/>
              <a:pPr/>
              <a:t>11</a:t>
            </a:fld>
            <a:endParaRPr lang="en-US"/>
          </a:p>
        </p:txBody>
      </p:sp>
    </p:spTree>
    <p:extLst>
      <p:ext uri="{BB962C8B-B14F-4D97-AF65-F5344CB8AC3E}">
        <p14:creationId xmlns:p14="http://schemas.microsoft.com/office/powerpoint/2010/main" val="76075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45B2-5A8D-7150-F500-DF4C5EE94AF7}"/>
              </a:ext>
            </a:extLst>
          </p:cNvPr>
          <p:cNvSpPr>
            <a:spLocks noGrp="1"/>
          </p:cNvSpPr>
          <p:nvPr>
            <p:ph type="title"/>
          </p:nvPr>
        </p:nvSpPr>
        <p:spPr/>
        <p:txBody>
          <a:bodyPr/>
          <a:lstStyle/>
          <a:p>
            <a:r>
              <a:rPr lang="en-US"/>
              <a:t>Application/Screening for Eligibility</a:t>
            </a:r>
          </a:p>
        </p:txBody>
      </p:sp>
      <p:sp>
        <p:nvSpPr>
          <p:cNvPr id="3" name="Content Placeholder 2">
            <a:extLst>
              <a:ext uri="{FF2B5EF4-FFF2-40B4-BE49-F238E27FC236}">
                <a16:creationId xmlns:a16="http://schemas.microsoft.com/office/drawing/2014/main" id="{D57DD2D8-07E3-CD1C-83BD-4214788CBF1B}"/>
              </a:ext>
            </a:extLst>
          </p:cNvPr>
          <p:cNvSpPr>
            <a:spLocks noGrp="1"/>
          </p:cNvSpPr>
          <p:nvPr>
            <p:ph idx="1"/>
          </p:nvPr>
        </p:nvSpPr>
        <p:spPr/>
        <p:txBody>
          <a:bodyPr/>
          <a:lstStyle/>
          <a:p>
            <a:r>
              <a:rPr lang="en-US" sz="2800"/>
              <a:t>Financial eligibility decided by Department of Children and Families (DCF). Medical eligibility decided by Department of Elder Affairs (DOEA).</a:t>
            </a:r>
          </a:p>
          <a:p>
            <a:endParaRPr lang="en-US" sz="2800"/>
          </a:p>
          <a:p>
            <a:r>
              <a:rPr lang="en-US" sz="2800"/>
              <a:t>Medical screenings are completed by Aging and Disability Resource Centers (ADRC). Contact your local ADRC to request screening.</a:t>
            </a:r>
          </a:p>
          <a:p>
            <a:r>
              <a:rPr lang="en-US" sz="2800"/>
              <a:t>Find your local ADRC:</a:t>
            </a:r>
          </a:p>
          <a:p>
            <a:pPr lvl="1"/>
            <a:r>
              <a:rPr lang="en-US" sz="2400"/>
              <a:t>1-800-963-5337 – Elder Helpline </a:t>
            </a:r>
          </a:p>
          <a:p>
            <a:pPr lvl="1"/>
            <a:r>
              <a:rPr lang="en-US" sz="2400"/>
              <a:t>https://elderaffairs.org/resource-directory/aging-and-disability-resource-centers-adrcs/</a:t>
            </a:r>
          </a:p>
          <a:p>
            <a:endParaRPr lang="en-US" sz="2400"/>
          </a:p>
          <a:p>
            <a:endParaRPr lang="en-US"/>
          </a:p>
        </p:txBody>
      </p:sp>
      <p:sp>
        <p:nvSpPr>
          <p:cNvPr id="4" name="Slide Number Placeholder 3">
            <a:extLst>
              <a:ext uri="{FF2B5EF4-FFF2-40B4-BE49-F238E27FC236}">
                <a16:creationId xmlns:a16="http://schemas.microsoft.com/office/drawing/2014/main" id="{BD75CFFB-38C3-1D79-DB29-E0E55C89996B}"/>
              </a:ext>
            </a:extLst>
          </p:cNvPr>
          <p:cNvSpPr>
            <a:spLocks noGrp="1"/>
          </p:cNvSpPr>
          <p:nvPr>
            <p:ph type="sldNum" sz="quarter" idx="12"/>
          </p:nvPr>
        </p:nvSpPr>
        <p:spPr/>
        <p:txBody>
          <a:bodyPr/>
          <a:lstStyle/>
          <a:p>
            <a:fld id="{69EBCB19-AEAE-0745-86F8-183BCF9A79B0}" type="slidenum">
              <a:rPr lang="en-US" smtClean="0"/>
              <a:pPr/>
              <a:t>12</a:t>
            </a:fld>
            <a:endParaRPr lang="en-US"/>
          </a:p>
        </p:txBody>
      </p:sp>
    </p:spTree>
    <p:extLst>
      <p:ext uri="{BB962C8B-B14F-4D97-AF65-F5344CB8AC3E}">
        <p14:creationId xmlns:p14="http://schemas.microsoft.com/office/powerpoint/2010/main" val="114247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58A4-8D79-D61A-C6CA-3A72949E9596}"/>
              </a:ext>
            </a:extLst>
          </p:cNvPr>
          <p:cNvSpPr>
            <a:spLocks noGrp="1"/>
          </p:cNvSpPr>
          <p:nvPr>
            <p:ph type="title"/>
          </p:nvPr>
        </p:nvSpPr>
        <p:spPr/>
        <p:txBody>
          <a:bodyPr/>
          <a:lstStyle/>
          <a:p>
            <a:r>
              <a:rPr lang="en-US"/>
              <a:t>Screening Process</a:t>
            </a:r>
          </a:p>
        </p:txBody>
      </p:sp>
      <p:sp>
        <p:nvSpPr>
          <p:cNvPr id="3" name="Content Placeholder 2">
            <a:extLst>
              <a:ext uri="{FF2B5EF4-FFF2-40B4-BE49-F238E27FC236}">
                <a16:creationId xmlns:a16="http://schemas.microsoft.com/office/drawing/2014/main" id="{AE2DC63C-F43F-BFC3-6DB3-3DED250330AD}"/>
              </a:ext>
            </a:extLst>
          </p:cNvPr>
          <p:cNvSpPr>
            <a:spLocks noGrp="1"/>
          </p:cNvSpPr>
          <p:nvPr>
            <p:ph idx="1"/>
          </p:nvPr>
        </p:nvSpPr>
        <p:spPr/>
        <p:txBody>
          <a:bodyPr/>
          <a:lstStyle/>
          <a:p>
            <a:r>
              <a:rPr lang="en-US" sz="2800"/>
              <a:t>Screening is done via telephone. </a:t>
            </a:r>
          </a:p>
          <a:p>
            <a:r>
              <a:rPr lang="en-US" sz="2800"/>
              <a:t>Takes about 1 hour.</a:t>
            </a:r>
          </a:p>
          <a:p>
            <a:r>
              <a:rPr lang="en-US" sz="2800"/>
              <a:t>Screening will result in a determination of your eligibility and priority score. This means you placement onto the waiver, onto the waitlist, or a denial of services. </a:t>
            </a:r>
          </a:p>
          <a:p>
            <a:r>
              <a:rPr lang="en-US" sz="2800"/>
              <a:t>You will receive a notification in writing of your screening results.</a:t>
            </a:r>
          </a:p>
          <a:p>
            <a:r>
              <a:rPr lang="en-US" sz="2800"/>
              <a:t>You may request a copy of the completed screening tool to verify its accuracy.</a:t>
            </a:r>
          </a:p>
        </p:txBody>
      </p:sp>
      <p:sp>
        <p:nvSpPr>
          <p:cNvPr id="4" name="Slide Number Placeholder 3">
            <a:extLst>
              <a:ext uri="{FF2B5EF4-FFF2-40B4-BE49-F238E27FC236}">
                <a16:creationId xmlns:a16="http://schemas.microsoft.com/office/drawing/2014/main" id="{1FAE8DAE-46C4-1ADF-7D56-C593D06BE059}"/>
              </a:ext>
            </a:extLst>
          </p:cNvPr>
          <p:cNvSpPr>
            <a:spLocks noGrp="1"/>
          </p:cNvSpPr>
          <p:nvPr>
            <p:ph type="sldNum" sz="quarter" idx="12"/>
          </p:nvPr>
        </p:nvSpPr>
        <p:spPr/>
        <p:txBody>
          <a:bodyPr/>
          <a:lstStyle/>
          <a:p>
            <a:fld id="{69EBCB19-AEAE-0745-86F8-183BCF9A79B0}" type="slidenum">
              <a:rPr lang="en-US" smtClean="0"/>
              <a:pPr/>
              <a:t>13</a:t>
            </a:fld>
            <a:endParaRPr lang="en-US"/>
          </a:p>
        </p:txBody>
      </p:sp>
    </p:spTree>
    <p:extLst>
      <p:ext uri="{BB962C8B-B14F-4D97-AF65-F5344CB8AC3E}">
        <p14:creationId xmlns:p14="http://schemas.microsoft.com/office/powerpoint/2010/main" val="4547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1FFB-1D91-2BD6-FAA6-15E516E05C4B}"/>
              </a:ext>
            </a:extLst>
          </p:cNvPr>
          <p:cNvSpPr>
            <a:spLocks noGrp="1"/>
          </p:cNvSpPr>
          <p:nvPr>
            <p:ph type="title"/>
          </p:nvPr>
        </p:nvSpPr>
        <p:spPr/>
        <p:txBody>
          <a:bodyPr/>
          <a:lstStyle/>
          <a:p>
            <a:r>
              <a:rPr lang="en-US"/>
              <a:t>What are they screening for?</a:t>
            </a:r>
          </a:p>
        </p:txBody>
      </p:sp>
      <p:sp>
        <p:nvSpPr>
          <p:cNvPr id="3" name="Content Placeholder 2">
            <a:extLst>
              <a:ext uri="{FF2B5EF4-FFF2-40B4-BE49-F238E27FC236}">
                <a16:creationId xmlns:a16="http://schemas.microsoft.com/office/drawing/2014/main" id="{14AD77F6-5CD2-723D-494F-6B3A4FA4E30C}"/>
              </a:ext>
            </a:extLst>
          </p:cNvPr>
          <p:cNvSpPr>
            <a:spLocks noGrp="1"/>
          </p:cNvSpPr>
          <p:nvPr>
            <p:ph idx="1"/>
          </p:nvPr>
        </p:nvSpPr>
        <p:spPr/>
        <p:txBody>
          <a:bodyPr/>
          <a:lstStyle/>
          <a:p>
            <a:r>
              <a:rPr lang="en-US" sz="2800"/>
              <a:t>When screening for medical eligibility, the ADRC is looking for information on:</a:t>
            </a:r>
          </a:p>
          <a:p>
            <a:pPr lvl="1"/>
            <a:r>
              <a:rPr lang="en-US" sz="2400"/>
              <a:t>Mental health/behavior/cognition</a:t>
            </a:r>
          </a:p>
          <a:p>
            <a:pPr lvl="1"/>
            <a:r>
              <a:rPr lang="en-US" sz="2400"/>
              <a:t>Physical health</a:t>
            </a:r>
          </a:p>
          <a:p>
            <a:pPr lvl="1"/>
            <a:r>
              <a:rPr lang="en-US" sz="2400"/>
              <a:t>Activities of daily living</a:t>
            </a:r>
          </a:p>
          <a:p>
            <a:pPr lvl="1"/>
            <a:r>
              <a:rPr lang="en-US" sz="2400"/>
              <a:t>Instrumental activities of daily living</a:t>
            </a:r>
          </a:p>
          <a:p>
            <a:pPr lvl="1"/>
            <a:r>
              <a:rPr lang="en-US" sz="2400"/>
              <a:t>Nutrition status</a:t>
            </a:r>
          </a:p>
          <a:p>
            <a:pPr lvl="1"/>
            <a:r>
              <a:rPr lang="en-US" sz="2400"/>
              <a:t>Health conditions/special services/medications</a:t>
            </a:r>
          </a:p>
          <a:p>
            <a:pPr lvl="1"/>
            <a:r>
              <a:rPr lang="en-US" sz="2400"/>
              <a:t>Caregiver status</a:t>
            </a:r>
          </a:p>
          <a:p>
            <a:pPr lvl="1"/>
            <a:r>
              <a:rPr lang="en-US" sz="2400"/>
              <a:t>Social resources</a:t>
            </a:r>
          </a:p>
          <a:p>
            <a:pPr lvl="1"/>
            <a:r>
              <a:rPr lang="en-US" sz="2400"/>
              <a:t>Environmental risks</a:t>
            </a:r>
          </a:p>
        </p:txBody>
      </p:sp>
      <p:sp>
        <p:nvSpPr>
          <p:cNvPr id="4" name="Slide Number Placeholder 3">
            <a:extLst>
              <a:ext uri="{FF2B5EF4-FFF2-40B4-BE49-F238E27FC236}">
                <a16:creationId xmlns:a16="http://schemas.microsoft.com/office/drawing/2014/main" id="{02D9BEFD-AE5E-1E06-B545-158E42A8C9DC}"/>
              </a:ext>
            </a:extLst>
          </p:cNvPr>
          <p:cNvSpPr>
            <a:spLocks noGrp="1"/>
          </p:cNvSpPr>
          <p:nvPr>
            <p:ph type="sldNum" sz="quarter" idx="12"/>
          </p:nvPr>
        </p:nvSpPr>
        <p:spPr/>
        <p:txBody>
          <a:bodyPr/>
          <a:lstStyle/>
          <a:p>
            <a:fld id="{69EBCB19-AEAE-0745-86F8-183BCF9A79B0}" type="slidenum">
              <a:rPr lang="en-US" smtClean="0"/>
              <a:pPr/>
              <a:t>14</a:t>
            </a:fld>
            <a:endParaRPr lang="en-US"/>
          </a:p>
        </p:txBody>
      </p:sp>
    </p:spTree>
    <p:extLst>
      <p:ext uri="{BB962C8B-B14F-4D97-AF65-F5344CB8AC3E}">
        <p14:creationId xmlns:p14="http://schemas.microsoft.com/office/powerpoint/2010/main" val="410051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10591-4B13-646B-FBFF-02CF16EAEA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2F0B8-5C94-1A01-7532-041DB99BEF4B}"/>
              </a:ext>
            </a:extLst>
          </p:cNvPr>
          <p:cNvSpPr>
            <a:spLocks noGrp="1"/>
          </p:cNvSpPr>
          <p:nvPr>
            <p:ph type="ctrTitle"/>
          </p:nvPr>
        </p:nvSpPr>
        <p:spPr/>
        <p:txBody>
          <a:bodyPr/>
          <a:lstStyle/>
          <a:p>
            <a:r>
              <a:rPr lang="en-US"/>
              <a:t>LTC Waiver Waitlist</a:t>
            </a:r>
          </a:p>
        </p:txBody>
      </p:sp>
      <p:sp>
        <p:nvSpPr>
          <p:cNvPr id="3" name="Subtitle 2">
            <a:extLst>
              <a:ext uri="{FF2B5EF4-FFF2-40B4-BE49-F238E27FC236}">
                <a16:creationId xmlns:a16="http://schemas.microsoft.com/office/drawing/2014/main" id="{F1C0E319-B34E-A831-233C-07358B30806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6D4322E-F38E-A921-A2CA-2BE039092C97}"/>
              </a:ext>
            </a:extLst>
          </p:cNvPr>
          <p:cNvSpPr>
            <a:spLocks noGrp="1"/>
          </p:cNvSpPr>
          <p:nvPr>
            <p:ph type="sldNum" sz="quarter" idx="12"/>
          </p:nvPr>
        </p:nvSpPr>
        <p:spPr/>
        <p:txBody>
          <a:bodyPr/>
          <a:lstStyle/>
          <a:p>
            <a:fld id="{69EBCB19-AEAE-0745-86F8-183BCF9A79B0}" type="slidenum">
              <a:rPr lang="en-US" smtClean="0"/>
              <a:pPr/>
              <a:t>15</a:t>
            </a:fld>
            <a:endParaRPr lang="en-US"/>
          </a:p>
        </p:txBody>
      </p:sp>
    </p:spTree>
    <p:extLst>
      <p:ext uri="{BB962C8B-B14F-4D97-AF65-F5344CB8AC3E}">
        <p14:creationId xmlns:p14="http://schemas.microsoft.com/office/powerpoint/2010/main" val="316660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6E30-C08B-07FA-26D0-3F32059CB5C2}"/>
              </a:ext>
            </a:extLst>
          </p:cNvPr>
          <p:cNvSpPr>
            <a:spLocks noGrp="1"/>
          </p:cNvSpPr>
          <p:nvPr>
            <p:ph type="title"/>
          </p:nvPr>
        </p:nvSpPr>
        <p:spPr/>
        <p:txBody>
          <a:bodyPr/>
          <a:lstStyle/>
          <a:p>
            <a:r>
              <a:rPr lang="en-US"/>
              <a:t>Waitlist Priority Scores</a:t>
            </a:r>
          </a:p>
        </p:txBody>
      </p:sp>
      <p:sp>
        <p:nvSpPr>
          <p:cNvPr id="3" name="Content Placeholder 2">
            <a:extLst>
              <a:ext uri="{FF2B5EF4-FFF2-40B4-BE49-F238E27FC236}">
                <a16:creationId xmlns:a16="http://schemas.microsoft.com/office/drawing/2014/main" id="{80DA8D08-9C12-EC10-A7CC-FA6233618972}"/>
              </a:ext>
            </a:extLst>
          </p:cNvPr>
          <p:cNvSpPr>
            <a:spLocks noGrp="1"/>
          </p:cNvSpPr>
          <p:nvPr>
            <p:ph idx="1"/>
          </p:nvPr>
        </p:nvSpPr>
        <p:spPr/>
        <p:txBody>
          <a:bodyPr/>
          <a:lstStyle/>
          <a:p>
            <a:r>
              <a:rPr lang="en-US" sz="2800"/>
              <a:t>Low Priority Score: Rank 1-2</a:t>
            </a:r>
          </a:p>
          <a:p>
            <a:r>
              <a:rPr lang="en-US" sz="2800"/>
              <a:t>High Priority Score: Rank 3-8</a:t>
            </a:r>
          </a:p>
          <a:p>
            <a:r>
              <a:rPr lang="en-US" sz="2800"/>
              <a:t>Those with low priority scores are not placed on the waitlist.</a:t>
            </a:r>
          </a:p>
          <a:p>
            <a:r>
              <a:rPr lang="en-US" sz="2800"/>
              <a:t>The higher your priority score, the closer you are to the top of the waitlist.</a:t>
            </a:r>
          </a:p>
          <a:p>
            <a:r>
              <a:rPr lang="en-US" sz="2800"/>
              <a:t>Some individuals can bypass the waitlist.</a:t>
            </a:r>
          </a:p>
        </p:txBody>
      </p:sp>
      <p:sp>
        <p:nvSpPr>
          <p:cNvPr id="4" name="Slide Number Placeholder 3">
            <a:extLst>
              <a:ext uri="{FF2B5EF4-FFF2-40B4-BE49-F238E27FC236}">
                <a16:creationId xmlns:a16="http://schemas.microsoft.com/office/drawing/2014/main" id="{A1B70D31-DF44-B200-6797-A2E0A12C85B7}"/>
              </a:ext>
            </a:extLst>
          </p:cNvPr>
          <p:cNvSpPr>
            <a:spLocks noGrp="1"/>
          </p:cNvSpPr>
          <p:nvPr>
            <p:ph type="sldNum" sz="quarter" idx="12"/>
          </p:nvPr>
        </p:nvSpPr>
        <p:spPr/>
        <p:txBody>
          <a:bodyPr/>
          <a:lstStyle/>
          <a:p>
            <a:fld id="{69EBCB19-AEAE-0745-86F8-183BCF9A79B0}" type="slidenum">
              <a:rPr lang="en-US" smtClean="0"/>
              <a:pPr/>
              <a:t>16</a:t>
            </a:fld>
            <a:endParaRPr lang="en-US"/>
          </a:p>
        </p:txBody>
      </p:sp>
    </p:spTree>
    <p:extLst>
      <p:ext uri="{BB962C8B-B14F-4D97-AF65-F5344CB8AC3E}">
        <p14:creationId xmlns:p14="http://schemas.microsoft.com/office/powerpoint/2010/main" val="238388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C009-EA88-C134-F212-DA0807B2D509}"/>
              </a:ext>
            </a:extLst>
          </p:cNvPr>
          <p:cNvSpPr>
            <a:spLocks noGrp="1"/>
          </p:cNvSpPr>
          <p:nvPr>
            <p:ph type="title"/>
          </p:nvPr>
        </p:nvSpPr>
        <p:spPr/>
        <p:txBody>
          <a:bodyPr/>
          <a:lstStyle/>
          <a:p>
            <a:r>
              <a:rPr lang="en-US"/>
              <a:t>Who can bypass the waitlist?</a:t>
            </a:r>
          </a:p>
        </p:txBody>
      </p:sp>
      <p:sp>
        <p:nvSpPr>
          <p:cNvPr id="3" name="Content Placeholder 2">
            <a:extLst>
              <a:ext uri="{FF2B5EF4-FFF2-40B4-BE49-F238E27FC236}">
                <a16:creationId xmlns:a16="http://schemas.microsoft.com/office/drawing/2014/main" id="{B15B1523-717F-AAF6-5AD4-A99C5B7B9B24}"/>
              </a:ext>
            </a:extLst>
          </p:cNvPr>
          <p:cNvSpPr>
            <a:spLocks noGrp="1"/>
          </p:cNvSpPr>
          <p:nvPr>
            <p:ph idx="1"/>
          </p:nvPr>
        </p:nvSpPr>
        <p:spPr/>
        <p:txBody>
          <a:bodyPr/>
          <a:lstStyle/>
          <a:p>
            <a:r>
              <a:rPr lang="en-US" sz="2800"/>
              <a:t>Ages 18-20, with a chronic debilitating disease or condition that makes the individual dependent on 24/7 medical, nursing, or health supervision or intervention.</a:t>
            </a:r>
          </a:p>
          <a:p>
            <a:r>
              <a:rPr lang="en-US" sz="2800"/>
              <a:t>Nursing facility residents who request to transition to the community if they have lived in a Florida-licensed skilled nursing facility for at least 60 consecutive days.</a:t>
            </a:r>
          </a:p>
          <a:p>
            <a:r>
              <a:rPr lang="en-US" sz="2800"/>
              <a:t>Individuals referred by DCF Adult Protective Services who is identified as high-risk and who is placed in an assisted living facility by DCF.</a:t>
            </a:r>
          </a:p>
          <a:p>
            <a:r>
              <a:rPr lang="en-US" sz="2800"/>
              <a:t>Adults with Cystic Fibrosis</a:t>
            </a:r>
          </a:p>
        </p:txBody>
      </p:sp>
      <p:sp>
        <p:nvSpPr>
          <p:cNvPr id="4" name="Slide Number Placeholder 3">
            <a:extLst>
              <a:ext uri="{FF2B5EF4-FFF2-40B4-BE49-F238E27FC236}">
                <a16:creationId xmlns:a16="http://schemas.microsoft.com/office/drawing/2014/main" id="{CA37F921-0ED3-CBF5-9BBA-696959835894}"/>
              </a:ext>
            </a:extLst>
          </p:cNvPr>
          <p:cNvSpPr>
            <a:spLocks noGrp="1"/>
          </p:cNvSpPr>
          <p:nvPr>
            <p:ph type="sldNum" sz="quarter" idx="12"/>
          </p:nvPr>
        </p:nvSpPr>
        <p:spPr/>
        <p:txBody>
          <a:bodyPr/>
          <a:lstStyle/>
          <a:p>
            <a:fld id="{69EBCB19-AEAE-0745-86F8-183BCF9A79B0}" type="slidenum">
              <a:rPr lang="en-US" smtClean="0"/>
              <a:pPr/>
              <a:t>17</a:t>
            </a:fld>
            <a:endParaRPr lang="en-US"/>
          </a:p>
        </p:txBody>
      </p:sp>
    </p:spTree>
    <p:extLst>
      <p:ext uri="{BB962C8B-B14F-4D97-AF65-F5344CB8AC3E}">
        <p14:creationId xmlns:p14="http://schemas.microsoft.com/office/powerpoint/2010/main" val="254179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0BE45-C868-6D38-BE34-FCAF9F613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B911D-72B7-854B-5EC8-8C243229A5A6}"/>
              </a:ext>
            </a:extLst>
          </p:cNvPr>
          <p:cNvSpPr>
            <a:spLocks noGrp="1"/>
          </p:cNvSpPr>
          <p:nvPr>
            <p:ph type="ctrTitle"/>
          </p:nvPr>
        </p:nvSpPr>
        <p:spPr/>
        <p:txBody>
          <a:bodyPr/>
          <a:lstStyle/>
          <a:p>
            <a:r>
              <a:rPr lang="en-US"/>
              <a:t>LTC Waiver Rescreening</a:t>
            </a:r>
          </a:p>
        </p:txBody>
      </p:sp>
      <p:sp>
        <p:nvSpPr>
          <p:cNvPr id="3" name="Subtitle 2">
            <a:extLst>
              <a:ext uri="{FF2B5EF4-FFF2-40B4-BE49-F238E27FC236}">
                <a16:creationId xmlns:a16="http://schemas.microsoft.com/office/drawing/2014/main" id="{08AE6FA8-655E-C845-AAAA-9A35A423332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F396BCB7-7CB0-66C1-A1D2-E142851E9F51}"/>
              </a:ext>
            </a:extLst>
          </p:cNvPr>
          <p:cNvSpPr>
            <a:spLocks noGrp="1"/>
          </p:cNvSpPr>
          <p:nvPr>
            <p:ph type="sldNum" sz="quarter" idx="12"/>
          </p:nvPr>
        </p:nvSpPr>
        <p:spPr/>
        <p:txBody>
          <a:bodyPr/>
          <a:lstStyle/>
          <a:p>
            <a:fld id="{69EBCB19-AEAE-0745-86F8-183BCF9A79B0}" type="slidenum">
              <a:rPr lang="en-US" smtClean="0"/>
              <a:pPr/>
              <a:t>18</a:t>
            </a:fld>
            <a:endParaRPr lang="en-US"/>
          </a:p>
        </p:txBody>
      </p:sp>
    </p:spTree>
    <p:extLst>
      <p:ext uri="{BB962C8B-B14F-4D97-AF65-F5344CB8AC3E}">
        <p14:creationId xmlns:p14="http://schemas.microsoft.com/office/powerpoint/2010/main" val="3353535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B142-4CD7-199C-E673-85FFDAA912CF}"/>
              </a:ext>
            </a:extLst>
          </p:cNvPr>
          <p:cNvSpPr>
            <a:spLocks noGrp="1"/>
          </p:cNvSpPr>
          <p:nvPr>
            <p:ph type="title"/>
          </p:nvPr>
        </p:nvSpPr>
        <p:spPr/>
        <p:txBody>
          <a:bodyPr/>
          <a:lstStyle/>
          <a:p>
            <a:r>
              <a:rPr lang="en-US"/>
              <a:t>Who can be re-screened?</a:t>
            </a:r>
          </a:p>
        </p:txBody>
      </p:sp>
      <p:sp>
        <p:nvSpPr>
          <p:cNvPr id="3" name="Content Placeholder 2">
            <a:extLst>
              <a:ext uri="{FF2B5EF4-FFF2-40B4-BE49-F238E27FC236}">
                <a16:creationId xmlns:a16="http://schemas.microsoft.com/office/drawing/2014/main" id="{351AB7F7-358B-F70C-FC4F-15ACD01B5C2E}"/>
              </a:ext>
            </a:extLst>
          </p:cNvPr>
          <p:cNvSpPr>
            <a:spLocks noGrp="1"/>
          </p:cNvSpPr>
          <p:nvPr>
            <p:ph idx="1"/>
          </p:nvPr>
        </p:nvSpPr>
        <p:spPr/>
        <p:txBody>
          <a:bodyPr/>
          <a:lstStyle/>
          <a:p>
            <a:r>
              <a:rPr lang="en-US" sz="2800"/>
              <a:t>Low Priority Score: Rank 1-2</a:t>
            </a:r>
          </a:p>
          <a:p>
            <a:pPr lvl="1"/>
            <a:r>
              <a:rPr lang="en-US" sz="2400"/>
              <a:t>You MAY be re-screened annually.</a:t>
            </a:r>
          </a:p>
          <a:p>
            <a:pPr lvl="1"/>
            <a:r>
              <a:rPr lang="en-US" sz="2400"/>
              <a:t>You WILL be re-screened if you notify the ADRC of a significant change in circumstances.</a:t>
            </a:r>
          </a:p>
          <a:p>
            <a:r>
              <a:rPr lang="en-US" sz="2800"/>
              <a:t>High Priority Score: Rank 3-8</a:t>
            </a:r>
          </a:p>
          <a:p>
            <a:pPr lvl="1"/>
            <a:r>
              <a:rPr lang="en-US" sz="2400"/>
              <a:t>You WILL be re-screened annually.</a:t>
            </a:r>
          </a:p>
          <a:p>
            <a:pPr lvl="1"/>
            <a:r>
              <a:rPr lang="en-US" sz="2400"/>
              <a:t>You WILL be re-screened if you notify the ADRC of a significant change in circumstances.</a:t>
            </a:r>
          </a:p>
          <a:p>
            <a:pPr lvl="1"/>
            <a:endParaRPr lang="en-US"/>
          </a:p>
          <a:p>
            <a:endParaRPr lang="en-US" sz="2400"/>
          </a:p>
          <a:p>
            <a:endParaRPr lang="en-US"/>
          </a:p>
        </p:txBody>
      </p:sp>
      <p:sp>
        <p:nvSpPr>
          <p:cNvPr id="4" name="Slide Number Placeholder 3">
            <a:extLst>
              <a:ext uri="{FF2B5EF4-FFF2-40B4-BE49-F238E27FC236}">
                <a16:creationId xmlns:a16="http://schemas.microsoft.com/office/drawing/2014/main" id="{CF512F21-720E-1831-1CB7-673F2CB60708}"/>
              </a:ext>
            </a:extLst>
          </p:cNvPr>
          <p:cNvSpPr>
            <a:spLocks noGrp="1"/>
          </p:cNvSpPr>
          <p:nvPr>
            <p:ph type="sldNum" sz="quarter" idx="12"/>
          </p:nvPr>
        </p:nvSpPr>
        <p:spPr/>
        <p:txBody>
          <a:bodyPr/>
          <a:lstStyle/>
          <a:p>
            <a:fld id="{69EBCB19-AEAE-0745-86F8-183BCF9A79B0}" type="slidenum">
              <a:rPr lang="en-US" smtClean="0"/>
              <a:pPr/>
              <a:t>19</a:t>
            </a:fld>
            <a:endParaRPr lang="en-US"/>
          </a:p>
        </p:txBody>
      </p:sp>
    </p:spTree>
    <p:extLst>
      <p:ext uri="{BB962C8B-B14F-4D97-AF65-F5344CB8AC3E}">
        <p14:creationId xmlns:p14="http://schemas.microsoft.com/office/powerpoint/2010/main" val="283318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85D37-A3D5-480A-DB15-E2C59704F368}"/>
              </a:ext>
            </a:extLst>
          </p:cNvPr>
          <p:cNvSpPr>
            <a:spLocks noGrp="1"/>
          </p:cNvSpPr>
          <p:nvPr>
            <p:ph type="ctrTitle"/>
          </p:nvPr>
        </p:nvSpPr>
        <p:spPr/>
        <p:txBody>
          <a:bodyPr/>
          <a:lstStyle/>
          <a:p>
            <a:r>
              <a:rPr lang="en-US"/>
              <a:t>Accessibility</a:t>
            </a:r>
          </a:p>
        </p:txBody>
      </p:sp>
      <p:sp>
        <p:nvSpPr>
          <p:cNvPr id="6" name="Subtitle 5">
            <a:extLst>
              <a:ext uri="{FF2B5EF4-FFF2-40B4-BE49-F238E27FC236}">
                <a16:creationId xmlns:a16="http://schemas.microsoft.com/office/drawing/2014/main" id="{B3AFCE88-F507-D127-E72E-03DD169ABF0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B5B4A74-1BAE-4615-B0C3-A1002C702371}"/>
              </a:ext>
            </a:extLst>
          </p:cNvPr>
          <p:cNvSpPr>
            <a:spLocks noGrp="1"/>
          </p:cNvSpPr>
          <p:nvPr>
            <p:ph type="sldNum" sz="quarter" idx="12"/>
          </p:nvPr>
        </p:nvSpPr>
        <p:spPr/>
        <p:txBody>
          <a:bodyPr/>
          <a:lstStyle/>
          <a:p>
            <a:fld id="{69EBCB19-AEAE-0745-86F8-183BCF9A79B0}" type="slidenum">
              <a:rPr lang="en-US" smtClean="0"/>
              <a:pPr/>
              <a:t>2</a:t>
            </a:fld>
            <a:endParaRPr lang="en-US"/>
          </a:p>
        </p:txBody>
      </p:sp>
    </p:spTree>
    <p:extLst>
      <p:ext uri="{BB962C8B-B14F-4D97-AF65-F5344CB8AC3E}">
        <p14:creationId xmlns:p14="http://schemas.microsoft.com/office/powerpoint/2010/main" val="128182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62DE-F5C1-A72C-2918-DDC517BE05BF}"/>
              </a:ext>
            </a:extLst>
          </p:cNvPr>
          <p:cNvSpPr>
            <a:spLocks noGrp="1"/>
          </p:cNvSpPr>
          <p:nvPr>
            <p:ph type="title"/>
          </p:nvPr>
        </p:nvSpPr>
        <p:spPr/>
        <p:txBody>
          <a:bodyPr/>
          <a:lstStyle/>
          <a:p>
            <a:r>
              <a:rPr lang="en-US"/>
              <a:t>What is a significant change in circumstances?</a:t>
            </a:r>
          </a:p>
        </p:txBody>
      </p:sp>
      <p:sp>
        <p:nvSpPr>
          <p:cNvPr id="3" name="Content Placeholder 2">
            <a:extLst>
              <a:ext uri="{FF2B5EF4-FFF2-40B4-BE49-F238E27FC236}">
                <a16:creationId xmlns:a16="http://schemas.microsoft.com/office/drawing/2014/main" id="{2E3EB6AA-9409-DC81-55FB-AF86760E79DE}"/>
              </a:ext>
            </a:extLst>
          </p:cNvPr>
          <p:cNvSpPr>
            <a:spLocks noGrp="1"/>
          </p:cNvSpPr>
          <p:nvPr>
            <p:ph idx="1"/>
          </p:nvPr>
        </p:nvSpPr>
        <p:spPr/>
        <p:txBody>
          <a:bodyPr/>
          <a:lstStyle/>
          <a:p>
            <a:r>
              <a:rPr lang="en-US" sz="2800"/>
              <a:t>Significant change means:</a:t>
            </a:r>
          </a:p>
          <a:p>
            <a:pPr lvl="1"/>
            <a:r>
              <a:rPr lang="en-US" sz="2400"/>
              <a:t>An individual’s health status after an accident or illness, or</a:t>
            </a:r>
          </a:p>
          <a:p>
            <a:pPr lvl="1"/>
            <a:r>
              <a:rPr lang="en-US" sz="2400"/>
              <a:t>An actual or anticipated change in the individual’s living situation, or</a:t>
            </a:r>
          </a:p>
          <a:p>
            <a:pPr lvl="1"/>
            <a:r>
              <a:rPr lang="en-US" sz="2400"/>
              <a:t>A change in the caregiver relationship, or </a:t>
            </a:r>
          </a:p>
          <a:p>
            <a:pPr lvl="1"/>
            <a:r>
              <a:rPr lang="en-US" sz="2400"/>
              <a:t>Loss or damage to the individual’s home or deterioration of their home environment, or </a:t>
            </a:r>
          </a:p>
          <a:p>
            <a:pPr lvl="1"/>
            <a:r>
              <a:rPr lang="en-US" sz="2400"/>
              <a:t>Loss of the individual’s spouse or caregiver.</a:t>
            </a:r>
          </a:p>
        </p:txBody>
      </p:sp>
      <p:sp>
        <p:nvSpPr>
          <p:cNvPr id="4" name="Slide Number Placeholder 3">
            <a:extLst>
              <a:ext uri="{FF2B5EF4-FFF2-40B4-BE49-F238E27FC236}">
                <a16:creationId xmlns:a16="http://schemas.microsoft.com/office/drawing/2014/main" id="{DBE4F941-1896-7B20-1326-131532A5D3A0}"/>
              </a:ext>
            </a:extLst>
          </p:cNvPr>
          <p:cNvSpPr>
            <a:spLocks noGrp="1"/>
          </p:cNvSpPr>
          <p:nvPr>
            <p:ph type="sldNum" sz="quarter" idx="12"/>
          </p:nvPr>
        </p:nvSpPr>
        <p:spPr/>
        <p:txBody>
          <a:bodyPr/>
          <a:lstStyle/>
          <a:p>
            <a:fld id="{69EBCB19-AEAE-0745-86F8-183BCF9A79B0}" type="slidenum">
              <a:rPr lang="en-US" smtClean="0"/>
              <a:pPr/>
              <a:t>20</a:t>
            </a:fld>
            <a:endParaRPr lang="en-US"/>
          </a:p>
        </p:txBody>
      </p:sp>
    </p:spTree>
    <p:extLst>
      <p:ext uri="{BB962C8B-B14F-4D97-AF65-F5344CB8AC3E}">
        <p14:creationId xmlns:p14="http://schemas.microsoft.com/office/powerpoint/2010/main" val="355649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B0A12-1AC1-8663-8754-C05F9E1DA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93DA6-216C-CDB1-E55B-68B2135A59A4}"/>
              </a:ext>
            </a:extLst>
          </p:cNvPr>
          <p:cNvSpPr>
            <a:spLocks noGrp="1"/>
          </p:cNvSpPr>
          <p:nvPr>
            <p:ph type="ctrTitle"/>
          </p:nvPr>
        </p:nvSpPr>
        <p:spPr/>
        <p:txBody>
          <a:bodyPr/>
          <a:lstStyle/>
          <a:p>
            <a:r>
              <a:rPr lang="en-US"/>
              <a:t>LTC Waiver – What happens when you are approved for services?</a:t>
            </a:r>
          </a:p>
        </p:txBody>
      </p:sp>
      <p:sp>
        <p:nvSpPr>
          <p:cNvPr id="3" name="Subtitle 2">
            <a:extLst>
              <a:ext uri="{FF2B5EF4-FFF2-40B4-BE49-F238E27FC236}">
                <a16:creationId xmlns:a16="http://schemas.microsoft.com/office/drawing/2014/main" id="{78AC5A02-C3D9-F689-8164-27C022EB960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D3435F8-339F-5E31-E722-D9F32FEE66C5}"/>
              </a:ext>
            </a:extLst>
          </p:cNvPr>
          <p:cNvSpPr>
            <a:spLocks noGrp="1"/>
          </p:cNvSpPr>
          <p:nvPr>
            <p:ph type="sldNum" sz="quarter" idx="12"/>
          </p:nvPr>
        </p:nvSpPr>
        <p:spPr/>
        <p:txBody>
          <a:bodyPr/>
          <a:lstStyle/>
          <a:p>
            <a:fld id="{69EBCB19-AEAE-0745-86F8-183BCF9A79B0}" type="slidenum">
              <a:rPr lang="en-US" smtClean="0"/>
              <a:pPr/>
              <a:t>21</a:t>
            </a:fld>
            <a:endParaRPr lang="en-US"/>
          </a:p>
        </p:txBody>
      </p:sp>
    </p:spTree>
    <p:extLst>
      <p:ext uri="{BB962C8B-B14F-4D97-AF65-F5344CB8AC3E}">
        <p14:creationId xmlns:p14="http://schemas.microsoft.com/office/powerpoint/2010/main" val="121091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B7F5-2B21-89A4-12BE-9F8E76729666}"/>
              </a:ext>
            </a:extLst>
          </p:cNvPr>
          <p:cNvSpPr>
            <a:spLocks noGrp="1"/>
          </p:cNvSpPr>
          <p:nvPr>
            <p:ph type="title"/>
          </p:nvPr>
        </p:nvSpPr>
        <p:spPr/>
        <p:txBody>
          <a:bodyPr/>
          <a:lstStyle/>
          <a:p>
            <a:r>
              <a:rPr lang="en-US"/>
              <a:t>What happens after approval?</a:t>
            </a:r>
          </a:p>
        </p:txBody>
      </p:sp>
      <p:sp>
        <p:nvSpPr>
          <p:cNvPr id="3" name="Content Placeholder 2">
            <a:extLst>
              <a:ext uri="{FF2B5EF4-FFF2-40B4-BE49-F238E27FC236}">
                <a16:creationId xmlns:a16="http://schemas.microsoft.com/office/drawing/2014/main" id="{2EF6877D-8B29-B69A-545B-599B2E2FD657}"/>
              </a:ext>
            </a:extLst>
          </p:cNvPr>
          <p:cNvSpPr>
            <a:spLocks noGrp="1"/>
          </p:cNvSpPr>
          <p:nvPr>
            <p:ph idx="1"/>
          </p:nvPr>
        </p:nvSpPr>
        <p:spPr/>
        <p:txBody>
          <a:bodyPr/>
          <a:lstStyle/>
          <a:p>
            <a:r>
              <a:rPr lang="en-US"/>
              <a:t>If you bypass the waitlist or if you are otherwise approved for services, you will be enrolled onto the LTC Waiver.</a:t>
            </a:r>
          </a:p>
          <a:p>
            <a:r>
              <a:rPr lang="en-US"/>
              <a:t>You will be sent a notice from DOEA. You must complete and return the form within 30 days of the date on the notice.</a:t>
            </a:r>
          </a:p>
          <a:p>
            <a:r>
              <a:rPr lang="en-US"/>
              <a:t>The Agency for Healthcare Administration is responsible for enrolling you on the waiver.</a:t>
            </a:r>
          </a:p>
          <a:p>
            <a:r>
              <a:rPr lang="en-US"/>
              <a:t> You will initially be assigned to a Managed Care plan. You will be notified of the plan chosen for you as well as the process to select a different managed care plan if you choose. There will be a deadline to change plans in your notice.</a:t>
            </a:r>
          </a:p>
          <a:p>
            <a:r>
              <a:rPr lang="en-US"/>
              <a:t>After initial enrollment, you may change plans in the first 120 days you are on the waiver. After that, you may only change plans during open enrollment or if you prove good cause. </a:t>
            </a:r>
          </a:p>
          <a:p>
            <a:endParaRPr lang="en-US"/>
          </a:p>
        </p:txBody>
      </p:sp>
      <p:sp>
        <p:nvSpPr>
          <p:cNvPr id="4" name="Slide Number Placeholder 3">
            <a:extLst>
              <a:ext uri="{FF2B5EF4-FFF2-40B4-BE49-F238E27FC236}">
                <a16:creationId xmlns:a16="http://schemas.microsoft.com/office/drawing/2014/main" id="{A019C9FD-930C-9FA7-CD69-5C3D449918DC}"/>
              </a:ext>
            </a:extLst>
          </p:cNvPr>
          <p:cNvSpPr>
            <a:spLocks noGrp="1"/>
          </p:cNvSpPr>
          <p:nvPr>
            <p:ph type="sldNum" sz="quarter" idx="12"/>
          </p:nvPr>
        </p:nvSpPr>
        <p:spPr/>
        <p:txBody>
          <a:bodyPr/>
          <a:lstStyle/>
          <a:p>
            <a:fld id="{69EBCB19-AEAE-0745-86F8-183BCF9A79B0}" type="slidenum">
              <a:rPr lang="en-US" smtClean="0"/>
              <a:pPr/>
              <a:t>22</a:t>
            </a:fld>
            <a:endParaRPr lang="en-US"/>
          </a:p>
        </p:txBody>
      </p:sp>
    </p:spTree>
    <p:extLst>
      <p:ext uri="{BB962C8B-B14F-4D97-AF65-F5344CB8AC3E}">
        <p14:creationId xmlns:p14="http://schemas.microsoft.com/office/powerpoint/2010/main" val="369595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7F847-0DA3-8BFE-0FF9-1FB6185BA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A14AD-5AEB-C949-11A4-21543385F44B}"/>
              </a:ext>
            </a:extLst>
          </p:cNvPr>
          <p:cNvSpPr>
            <a:spLocks noGrp="1"/>
          </p:cNvSpPr>
          <p:nvPr>
            <p:ph type="ctrTitle"/>
          </p:nvPr>
        </p:nvSpPr>
        <p:spPr/>
        <p:txBody>
          <a:bodyPr/>
          <a:lstStyle/>
          <a:p>
            <a:r>
              <a:rPr lang="en-US"/>
              <a:t>LTC Waiver – Challenges to Agency Decisions</a:t>
            </a:r>
          </a:p>
        </p:txBody>
      </p:sp>
      <p:sp>
        <p:nvSpPr>
          <p:cNvPr id="3" name="Subtitle 2">
            <a:extLst>
              <a:ext uri="{FF2B5EF4-FFF2-40B4-BE49-F238E27FC236}">
                <a16:creationId xmlns:a16="http://schemas.microsoft.com/office/drawing/2014/main" id="{9BB9282B-FED9-3D6B-0127-6C06637740C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A821FFA-A35C-557B-7F90-CFB73E661D89}"/>
              </a:ext>
            </a:extLst>
          </p:cNvPr>
          <p:cNvSpPr>
            <a:spLocks noGrp="1"/>
          </p:cNvSpPr>
          <p:nvPr>
            <p:ph type="sldNum" sz="quarter" idx="12"/>
          </p:nvPr>
        </p:nvSpPr>
        <p:spPr/>
        <p:txBody>
          <a:bodyPr/>
          <a:lstStyle/>
          <a:p>
            <a:fld id="{69EBCB19-AEAE-0745-86F8-183BCF9A79B0}" type="slidenum">
              <a:rPr lang="en-US" smtClean="0"/>
              <a:pPr/>
              <a:t>23</a:t>
            </a:fld>
            <a:endParaRPr lang="en-US"/>
          </a:p>
        </p:txBody>
      </p:sp>
    </p:spTree>
    <p:extLst>
      <p:ext uri="{BB962C8B-B14F-4D97-AF65-F5344CB8AC3E}">
        <p14:creationId xmlns:p14="http://schemas.microsoft.com/office/powerpoint/2010/main" val="2310537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71E6-06BD-6DD2-23AB-C1D917AFA119}"/>
              </a:ext>
            </a:extLst>
          </p:cNvPr>
          <p:cNvSpPr>
            <a:spLocks noGrp="1"/>
          </p:cNvSpPr>
          <p:nvPr>
            <p:ph type="title"/>
          </p:nvPr>
        </p:nvSpPr>
        <p:spPr/>
        <p:txBody>
          <a:bodyPr/>
          <a:lstStyle/>
          <a:p>
            <a:r>
              <a:rPr lang="en-US"/>
              <a:t>Challenges to Agency Decisions	</a:t>
            </a:r>
          </a:p>
        </p:txBody>
      </p:sp>
      <p:sp>
        <p:nvSpPr>
          <p:cNvPr id="3" name="Content Placeholder 2">
            <a:extLst>
              <a:ext uri="{FF2B5EF4-FFF2-40B4-BE49-F238E27FC236}">
                <a16:creationId xmlns:a16="http://schemas.microsoft.com/office/drawing/2014/main" id="{E70A167C-FE39-C62D-6E2A-2CBD9C4484E7}"/>
              </a:ext>
            </a:extLst>
          </p:cNvPr>
          <p:cNvSpPr>
            <a:spLocks noGrp="1"/>
          </p:cNvSpPr>
          <p:nvPr>
            <p:ph idx="1"/>
          </p:nvPr>
        </p:nvSpPr>
        <p:spPr/>
        <p:txBody>
          <a:bodyPr/>
          <a:lstStyle/>
          <a:p>
            <a:r>
              <a:rPr lang="en-US" sz="2800"/>
              <a:t>If you disagree with your screening results or with the level of care determination made when you are offered services, you may request a fair hearing.</a:t>
            </a:r>
          </a:p>
          <a:p>
            <a:r>
              <a:rPr lang="en-US" sz="2800"/>
              <a:t>Your notice should contain directions on how to request the fair hearing.</a:t>
            </a:r>
          </a:p>
          <a:p>
            <a:endParaRPr lang="en-US" sz="2800"/>
          </a:p>
          <a:p>
            <a:r>
              <a:rPr lang="en-US" sz="2800"/>
              <a:t>*Note: Please refer to DRF’s website to learn more about how to prepare and present your Medicaid fair hearing: https://disabilityrightsflorida.org/resources/webinars_and_trainings</a:t>
            </a:r>
          </a:p>
        </p:txBody>
      </p:sp>
      <p:sp>
        <p:nvSpPr>
          <p:cNvPr id="4" name="Slide Number Placeholder 3">
            <a:extLst>
              <a:ext uri="{FF2B5EF4-FFF2-40B4-BE49-F238E27FC236}">
                <a16:creationId xmlns:a16="http://schemas.microsoft.com/office/drawing/2014/main" id="{E6E7C07C-15F5-6756-10BC-39BE834A535F}"/>
              </a:ext>
            </a:extLst>
          </p:cNvPr>
          <p:cNvSpPr>
            <a:spLocks noGrp="1"/>
          </p:cNvSpPr>
          <p:nvPr>
            <p:ph type="sldNum" sz="quarter" idx="12"/>
          </p:nvPr>
        </p:nvSpPr>
        <p:spPr/>
        <p:txBody>
          <a:bodyPr/>
          <a:lstStyle/>
          <a:p>
            <a:fld id="{69EBCB19-AEAE-0745-86F8-183BCF9A79B0}" type="slidenum">
              <a:rPr lang="en-US" smtClean="0"/>
              <a:pPr/>
              <a:t>24</a:t>
            </a:fld>
            <a:endParaRPr lang="en-US"/>
          </a:p>
        </p:txBody>
      </p:sp>
    </p:spTree>
    <p:extLst>
      <p:ext uri="{BB962C8B-B14F-4D97-AF65-F5344CB8AC3E}">
        <p14:creationId xmlns:p14="http://schemas.microsoft.com/office/powerpoint/2010/main" val="1614723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4A38-17C4-1273-02EF-BC0664DEBC59}"/>
              </a:ext>
            </a:extLst>
          </p:cNvPr>
          <p:cNvSpPr>
            <a:spLocks noGrp="1"/>
          </p:cNvSpPr>
          <p:nvPr>
            <p:ph type="ctrTitle"/>
          </p:nvPr>
        </p:nvSpPr>
        <p:spPr>
          <a:xfrm>
            <a:off x="1906954" y="1367693"/>
            <a:ext cx="8456246" cy="1655924"/>
          </a:xfrm>
        </p:spPr>
        <p:txBody>
          <a:bodyPr>
            <a:normAutofit fontScale="90000"/>
          </a:bodyPr>
          <a:lstStyle/>
          <a:p>
            <a:r>
              <a:rPr lang="en-US"/>
              <a:t>Questions?</a:t>
            </a:r>
            <a:br>
              <a:rPr lang="en-US"/>
            </a:br>
            <a:br>
              <a:rPr lang="en-US"/>
            </a:br>
            <a:r>
              <a:rPr lang="en-US" sz="3600"/>
              <a:t>Please contact Disability Rights Florida at:</a:t>
            </a:r>
          </a:p>
        </p:txBody>
      </p:sp>
      <p:sp>
        <p:nvSpPr>
          <p:cNvPr id="6" name="Subtitle 5">
            <a:extLst>
              <a:ext uri="{FF2B5EF4-FFF2-40B4-BE49-F238E27FC236}">
                <a16:creationId xmlns:a16="http://schemas.microsoft.com/office/drawing/2014/main" id="{A9196F36-F5FB-59AF-4194-7D59E0B039E6}"/>
              </a:ext>
            </a:extLst>
          </p:cNvPr>
          <p:cNvSpPr>
            <a:spLocks noGrp="1"/>
          </p:cNvSpPr>
          <p:nvPr>
            <p:ph type="subTitle" idx="1"/>
          </p:nvPr>
        </p:nvSpPr>
        <p:spPr>
          <a:xfrm>
            <a:off x="1906954" y="3133344"/>
            <a:ext cx="7534031" cy="1757136"/>
          </a:xfrm>
        </p:spPr>
        <p:txBody>
          <a:bodyPr>
            <a:normAutofit fontScale="92500" lnSpcReduction="20000"/>
          </a:bodyPr>
          <a:lstStyle/>
          <a:p>
            <a:r>
              <a:rPr lang="en-US" sz="2600"/>
              <a:t>2473 Care Drive, Suite 200</a:t>
            </a:r>
            <a:br>
              <a:rPr lang="en-US" sz="2600"/>
            </a:br>
            <a:r>
              <a:rPr lang="en-US" sz="2600"/>
              <a:t>Tallahassee, Florida 32308</a:t>
            </a:r>
            <a:br>
              <a:rPr lang="en-US" sz="2600"/>
            </a:br>
            <a:br>
              <a:rPr lang="en-US" sz="2600"/>
            </a:br>
            <a:r>
              <a:rPr lang="en-US" sz="2600"/>
              <a:t>800.342.0823 • TDD 800.346.4127</a:t>
            </a:r>
            <a:br>
              <a:rPr lang="en-US" sz="2600"/>
            </a:br>
            <a:br>
              <a:rPr lang="en-US" sz="2600"/>
            </a:br>
            <a:r>
              <a:rPr lang="en-US" sz="2600"/>
              <a:t>www.DisabilityRightsFlorida.org</a:t>
            </a:r>
          </a:p>
          <a:p>
            <a:endParaRPr lang="en-US"/>
          </a:p>
        </p:txBody>
      </p:sp>
      <p:sp>
        <p:nvSpPr>
          <p:cNvPr id="4" name="Slide Number Placeholder 3">
            <a:extLst>
              <a:ext uri="{FF2B5EF4-FFF2-40B4-BE49-F238E27FC236}">
                <a16:creationId xmlns:a16="http://schemas.microsoft.com/office/drawing/2014/main" id="{BBC5FA79-7706-C76E-9A3B-B7E728237AEF}"/>
              </a:ext>
            </a:extLst>
          </p:cNvPr>
          <p:cNvSpPr>
            <a:spLocks noGrp="1"/>
          </p:cNvSpPr>
          <p:nvPr>
            <p:ph type="sldNum" sz="quarter" idx="12"/>
          </p:nvPr>
        </p:nvSpPr>
        <p:spPr/>
        <p:txBody>
          <a:bodyPr/>
          <a:lstStyle/>
          <a:p>
            <a:fld id="{69EBCB19-AEAE-0745-86F8-183BCF9A79B0}" type="slidenum">
              <a:rPr lang="en-US" smtClean="0"/>
              <a:pPr/>
              <a:t>25</a:t>
            </a:fld>
            <a:endParaRPr lang="en-US"/>
          </a:p>
        </p:txBody>
      </p:sp>
    </p:spTree>
    <p:extLst>
      <p:ext uri="{BB962C8B-B14F-4D97-AF65-F5344CB8AC3E}">
        <p14:creationId xmlns:p14="http://schemas.microsoft.com/office/powerpoint/2010/main" val="1580646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902F-3186-3479-F9C3-6B4007E18366}"/>
              </a:ext>
            </a:extLst>
          </p:cNvPr>
          <p:cNvSpPr>
            <a:spLocks noGrp="1"/>
          </p:cNvSpPr>
          <p:nvPr>
            <p:ph type="title"/>
          </p:nvPr>
        </p:nvSpPr>
        <p:spPr/>
        <p:txBody>
          <a:bodyPr/>
          <a:lstStyle/>
          <a:p>
            <a:r>
              <a:rPr lang="en-US"/>
              <a:t>Feedback Survey</a:t>
            </a:r>
          </a:p>
        </p:txBody>
      </p:sp>
      <p:sp>
        <p:nvSpPr>
          <p:cNvPr id="3" name="Content Placeholder 2">
            <a:extLst>
              <a:ext uri="{FF2B5EF4-FFF2-40B4-BE49-F238E27FC236}">
                <a16:creationId xmlns:a16="http://schemas.microsoft.com/office/drawing/2014/main" id="{7331AFA5-0CB3-2A72-46D2-604B0222D4FE}"/>
              </a:ext>
            </a:extLst>
          </p:cNvPr>
          <p:cNvSpPr>
            <a:spLocks noGrp="1"/>
          </p:cNvSpPr>
          <p:nvPr>
            <p:ph sz="half" idx="1"/>
          </p:nvPr>
        </p:nvSpPr>
        <p:spPr>
          <a:xfrm>
            <a:off x="838199" y="1825625"/>
            <a:ext cx="5535223" cy="4351338"/>
          </a:xfrm>
        </p:spPr>
        <p:txBody>
          <a:bodyPr/>
          <a:lstStyle/>
          <a:p>
            <a:pPr marL="0" indent="0">
              <a:buNone/>
            </a:pPr>
            <a:r>
              <a:rPr lang="en-US" sz="3200" b="1"/>
              <a:t>Tell us how we did!</a:t>
            </a:r>
          </a:p>
          <a:p>
            <a:pPr marL="0" indent="0">
              <a:buNone/>
            </a:pPr>
            <a:endParaRPr lang="en-US"/>
          </a:p>
          <a:p>
            <a:pPr marL="0" indent="0">
              <a:buNone/>
            </a:pPr>
            <a:r>
              <a:rPr lang="en-US"/>
              <a:t>Scan the QR code or visit</a:t>
            </a:r>
          </a:p>
          <a:p>
            <a:pPr marL="0" indent="0">
              <a:buNone/>
            </a:pPr>
            <a:r>
              <a:rPr lang="en-US" b="1"/>
              <a:t>http://bit.ly/drf_training</a:t>
            </a:r>
          </a:p>
          <a:p>
            <a:pPr marL="0" indent="0">
              <a:buNone/>
            </a:pPr>
            <a:r>
              <a:rPr lang="en-US"/>
              <a:t>to take our Presentation Feedback Survey</a:t>
            </a:r>
          </a:p>
          <a:p>
            <a:pPr marL="0" indent="0">
              <a:buNone/>
            </a:pPr>
            <a:endParaRPr lang="en-US"/>
          </a:p>
          <a:p>
            <a:pPr marL="0" indent="0">
              <a:buNone/>
            </a:pPr>
            <a:r>
              <a:rPr lang="en-US"/>
              <a:t>Use presentation code: </a:t>
            </a:r>
            <a:r>
              <a:rPr lang="en-US" b="1"/>
              <a:t>ZW5</a:t>
            </a:r>
          </a:p>
        </p:txBody>
      </p:sp>
      <p:pic>
        <p:nvPicPr>
          <p:cNvPr id="7" name="Content Placeholder 6" descr="QR code that takes the user to our Presentation Feedback Survey at http://bit.ly/drf_training">
            <a:extLst>
              <a:ext uri="{FF2B5EF4-FFF2-40B4-BE49-F238E27FC236}">
                <a16:creationId xmlns:a16="http://schemas.microsoft.com/office/drawing/2014/main" id="{0C3A192A-3355-A94D-F36A-D2D67730CDFE}"/>
              </a:ext>
            </a:extLst>
          </p:cNvPr>
          <p:cNvPicPr>
            <a:picLocks noGrp="1" noChangeAspect="1"/>
          </p:cNvPicPr>
          <p:nvPr>
            <p:ph sz="half" idx="13"/>
          </p:nvPr>
        </p:nvPicPr>
        <p:blipFill>
          <a:blip r:embed="rId2"/>
          <a:stretch>
            <a:fillRect/>
          </a:stretch>
        </p:blipFill>
        <p:spPr>
          <a:xfrm>
            <a:off x="6587331" y="1825625"/>
            <a:ext cx="4351338" cy="4351338"/>
          </a:xfrm>
        </p:spPr>
      </p:pic>
      <p:sp>
        <p:nvSpPr>
          <p:cNvPr id="4" name="Slide Number Placeholder 3">
            <a:extLst>
              <a:ext uri="{FF2B5EF4-FFF2-40B4-BE49-F238E27FC236}">
                <a16:creationId xmlns:a16="http://schemas.microsoft.com/office/drawing/2014/main" id="{F7F66BA4-1EC2-4983-1081-0865304DC3AE}"/>
              </a:ext>
            </a:extLst>
          </p:cNvPr>
          <p:cNvSpPr>
            <a:spLocks noGrp="1"/>
          </p:cNvSpPr>
          <p:nvPr>
            <p:ph type="sldNum" sz="quarter" idx="12"/>
          </p:nvPr>
        </p:nvSpPr>
        <p:spPr/>
        <p:txBody>
          <a:bodyPr/>
          <a:lstStyle/>
          <a:p>
            <a:fld id="{69EBCB19-AEAE-0745-86F8-183BCF9A79B0}" type="slidenum">
              <a:rPr lang="en-US" smtClean="0"/>
              <a:pPr/>
              <a:t>26</a:t>
            </a:fld>
            <a:endParaRPr lang="en-US"/>
          </a:p>
        </p:txBody>
      </p:sp>
    </p:spTree>
    <p:extLst>
      <p:ext uri="{BB962C8B-B14F-4D97-AF65-F5344CB8AC3E}">
        <p14:creationId xmlns:p14="http://schemas.microsoft.com/office/powerpoint/2010/main" val="345580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DDA6-B335-6D84-DCBB-002605A04AC8}"/>
              </a:ext>
            </a:extLst>
          </p:cNvPr>
          <p:cNvSpPr>
            <a:spLocks noGrp="1"/>
          </p:cNvSpPr>
          <p:nvPr>
            <p:ph type="title"/>
          </p:nvPr>
        </p:nvSpPr>
        <p:spPr/>
        <p:txBody>
          <a:bodyPr/>
          <a:lstStyle/>
          <a:p>
            <a:r>
              <a:rPr lang="en-US"/>
              <a:t>Caption Options &amp; ASL</a:t>
            </a:r>
          </a:p>
        </p:txBody>
      </p:sp>
      <p:sp>
        <p:nvSpPr>
          <p:cNvPr id="3" name="Content Placeholder 2">
            <a:extLst>
              <a:ext uri="{FF2B5EF4-FFF2-40B4-BE49-F238E27FC236}">
                <a16:creationId xmlns:a16="http://schemas.microsoft.com/office/drawing/2014/main" id="{273603D1-0CF2-59DE-F503-4E7693390CE9}"/>
              </a:ext>
            </a:extLst>
          </p:cNvPr>
          <p:cNvSpPr>
            <a:spLocks noGrp="1"/>
          </p:cNvSpPr>
          <p:nvPr>
            <p:ph idx="1"/>
          </p:nvPr>
        </p:nvSpPr>
        <p:spPr/>
        <p:txBody>
          <a:bodyPr/>
          <a:lstStyle/>
          <a:p>
            <a:r>
              <a:rPr lang="en-US" sz="2800"/>
              <a:t>Closed Captions: CC button at the bottom of the screen</a:t>
            </a:r>
          </a:p>
          <a:p>
            <a:endParaRPr lang="en-US" sz="2800"/>
          </a:p>
          <a:p>
            <a:r>
              <a:rPr lang="en-US" sz="2800"/>
              <a:t>External Caption Viewer: Link provided in the chat</a:t>
            </a:r>
          </a:p>
          <a:p>
            <a:endParaRPr lang="en-US" sz="2800"/>
          </a:p>
          <a:p>
            <a:r>
              <a:rPr lang="en-US" sz="2800"/>
              <a:t>ASL Interpreters: Spotlighted on your screen</a:t>
            </a:r>
          </a:p>
        </p:txBody>
      </p:sp>
      <p:sp>
        <p:nvSpPr>
          <p:cNvPr id="4" name="Slide Number Placeholder 3">
            <a:extLst>
              <a:ext uri="{FF2B5EF4-FFF2-40B4-BE49-F238E27FC236}">
                <a16:creationId xmlns:a16="http://schemas.microsoft.com/office/drawing/2014/main" id="{B592DB21-C728-DC56-E6D0-CA4D477B6382}"/>
              </a:ext>
            </a:extLst>
          </p:cNvPr>
          <p:cNvSpPr>
            <a:spLocks noGrp="1"/>
          </p:cNvSpPr>
          <p:nvPr>
            <p:ph type="sldNum" sz="quarter" idx="12"/>
          </p:nvPr>
        </p:nvSpPr>
        <p:spPr/>
        <p:txBody>
          <a:bodyPr/>
          <a:lstStyle/>
          <a:p>
            <a:fld id="{69EBCB19-AEAE-0745-86F8-183BCF9A79B0}" type="slidenum">
              <a:rPr lang="en-US" smtClean="0"/>
              <a:pPr/>
              <a:t>3</a:t>
            </a:fld>
            <a:endParaRPr lang="en-US"/>
          </a:p>
        </p:txBody>
      </p:sp>
    </p:spTree>
    <p:extLst>
      <p:ext uri="{BB962C8B-B14F-4D97-AF65-F5344CB8AC3E}">
        <p14:creationId xmlns:p14="http://schemas.microsoft.com/office/powerpoint/2010/main" val="81743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A3F9-FA7E-615E-A869-D50183AF7B8C}"/>
              </a:ext>
            </a:extLst>
          </p:cNvPr>
          <p:cNvSpPr>
            <a:spLocks noGrp="1"/>
          </p:cNvSpPr>
          <p:nvPr>
            <p:ph type="title"/>
          </p:nvPr>
        </p:nvSpPr>
        <p:spPr/>
        <p:txBody>
          <a:bodyPr/>
          <a:lstStyle/>
          <a:p>
            <a:r>
              <a:rPr lang="en-US"/>
              <a:t>Submitting Questions &amp; Recording</a:t>
            </a:r>
          </a:p>
        </p:txBody>
      </p:sp>
      <p:sp>
        <p:nvSpPr>
          <p:cNvPr id="3" name="Content Placeholder 2">
            <a:extLst>
              <a:ext uri="{FF2B5EF4-FFF2-40B4-BE49-F238E27FC236}">
                <a16:creationId xmlns:a16="http://schemas.microsoft.com/office/drawing/2014/main" id="{3FCC0EEC-CDC7-03C1-3D31-454E3295CF57}"/>
              </a:ext>
            </a:extLst>
          </p:cNvPr>
          <p:cNvSpPr>
            <a:spLocks noGrp="1"/>
          </p:cNvSpPr>
          <p:nvPr>
            <p:ph idx="1"/>
          </p:nvPr>
        </p:nvSpPr>
        <p:spPr/>
        <p:txBody>
          <a:bodyPr/>
          <a:lstStyle/>
          <a:p>
            <a:r>
              <a:rPr lang="en-US" sz="2800">
                <a:latin typeface="Aptos Display"/>
                <a:ea typeface="Tahoma"/>
                <a:cs typeface="Tahoma"/>
              </a:rPr>
              <a:t>Q and A button: Located at the bottom of the screen </a:t>
            </a:r>
          </a:p>
          <a:p>
            <a:pPr lvl="1">
              <a:buFont typeface="Courier New" panose="020B0604020202020204" pitchFamily="34" charset="0"/>
              <a:buChar char="o"/>
            </a:pPr>
            <a:r>
              <a:rPr lang="en-US" sz="2800">
                <a:latin typeface="Aptos Display"/>
                <a:ea typeface="Tahoma"/>
                <a:cs typeface="Tahoma"/>
              </a:rPr>
              <a:t>Email: </a:t>
            </a:r>
            <a:r>
              <a:rPr lang="en-US" sz="2800">
                <a:latin typeface="Aptos Display"/>
                <a:ea typeface="Tahoma"/>
                <a:cs typeface="Tahoma"/>
                <a:hlinkClick r:id="rId2">
                  <a:extLst>
                    <a:ext uri="{A12FA001-AC4F-418D-AE19-62706E023703}">
                      <ahyp:hlinkClr xmlns:ahyp="http://schemas.microsoft.com/office/drawing/2018/hyperlinkcolor" val="tx"/>
                    </a:ext>
                  </a:extLst>
                </a:hlinkClick>
              </a:rPr>
              <a:t>Webinar@DisabilityRightsFlorida.org</a:t>
            </a:r>
            <a:r>
              <a:rPr lang="en-US" sz="2800">
                <a:latin typeface="Aptos Display"/>
                <a:ea typeface="Tahoma"/>
                <a:cs typeface="Tahoma"/>
              </a:rPr>
              <a:t> </a:t>
            </a:r>
          </a:p>
          <a:p>
            <a:pPr lvl="1">
              <a:buFont typeface="Courier New" panose="020B0604020202020204" pitchFamily="34" charset="0"/>
              <a:buChar char="o"/>
            </a:pPr>
            <a:endParaRPr lang="en-US" sz="2800"/>
          </a:p>
          <a:p>
            <a:r>
              <a:rPr lang="en-US" sz="2800">
                <a:latin typeface="Aptos Display"/>
                <a:ea typeface="Tahoma"/>
                <a:cs typeface="Tahoma"/>
              </a:rPr>
              <a:t>You can submit questions at any time. We will answer them throughout the webinar. </a:t>
            </a:r>
          </a:p>
          <a:p>
            <a:r>
              <a:rPr lang="en-US" sz="2800">
                <a:latin typeface="Aptos Display"/>
                <a:ea typeface="Tahoma"/>
                <a:cs typeface="Tahoma"/>
              </a:rPr>
              <a:t>Please try to limit sharing your personal information in the chat or questions. You can reach out to our Agency if you have more specific questions related to your Fair Hearing. </a:t>
            </a:r>
          </a:p>
          <a:p>
            <a:r>
              <a:rPr lang="en-US" sz="2800">
                <a:latin typeface="Aptos Display"/>
                <a:ea typeface="Tahoma"/>
                <a:cs typeface="Tahoma"/>
              </a:rPr>
              <a:t>This webinar will be recorded and posted on our website and YouTube channel. </a:t>
            </a:r>
            <a:endParaRPr lang="en-US" sz="2800"/>
          </a:p>
          <a:p>
            <a:endParaRPr lang="en-US"/>
          </a:p>
        </p:txBody>
      </p:sp>
      <p:sp>
        <p:nvSpPr>
          <p:cNvPr id="4" name="Slide Number Placeholder 3">
            <a:extLst>
              <a:ext uri="{FF2B5EF4-FFF2-40B4-BE49-F238E27FC236}">
                <a16:creationId xmlns:a16="http://schemas.microsoft.com/office/drawing/2014/main" id="{959398C6-B034-991F-538B-7DE1EE5F3A1F}"/>
              </a:ext>
            </a:extLst>
          </p:cNvPr>
          <p:cNvSpPr>
            <a:spLocks noGrp="1"/>
          </p:cNvSpPr>
          <p:nvPr>
            <p:ph type="sldNum" sz="quarter" idx="12"/>
          </p:nvPr>
        </p:nvSpPr>
        <p:spPr/>
        <p:txBody>
          <a:bodyPr/>
          <a:lstStyle/>
          <a:p>
            <a:fld id="{69EBCB19-AEAE-0745-86F8-183BCF9A79B0}" type="slidenum">
              <a:rPr lang="en-US" smtClean="0"/>
              <a:pPr/>
              <a:t>4</a:t>
            </a:fld>
            <a:endParaRPr lang="en-US"/>
          </a:p>
        </p:txBody>
      </p:sp>
    </p:spTree>
    <p:extLst>
      <p:ext uri="{BB962C8B-B14F-4D97-AF65-F5344CB8AC3E}">
        <p14:creationId xmlns:p14="http://schemas.microsoft.com/office/powerpoint/2010/main" val="413066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7970-F325-05F3-1949-2BD7D9500D46}"/>
              </a:ext>
            </a:extLst>
          </p:cNvPr>
          <p:cNvSpPr>
            <a:spLocks noGrp="1"/>
          </p:cNvSpPr>
          <p:nvPr>
            <p:ph type="ctrTitle"/>
          </p:nvPr>
        </p:nvSpPr>
        <p:spPr/>
        <p:txBody>
          <a:bodyPr/>
          <a:lstStyle/>
          <a:p>
            <a:r>
              <a:rPr lang="en-US"/>
              <a:t>About DRF &amp; Learning Objectives</a:t>
            </a:r>
          </a:p>
        </p:txBody>
      </p:sp>
      <p:sp>
        <p:nvSpPr>
          <p:cNvPr id="3" name="Subtitle 2">
            <a:extLst>
              <a:ext uri="{FF2B5EF4-FFF2-40B4-BE49-F238E27FC236}">
                <a16:creationId xmlns:a16="http://schemas.microsoft.com/office/drawing/2014/main" id="{5984DB1A-C784-BB31-B1A2-A12828AD477B}"/>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739CFB2-7B8E-8D09-1D9B-79C435047C34}"/>
              </a:ext>
            </a:extLst>
          </p:cNvPr>
          <p:cNvSpPr>
            <a:spLocks noGrp="1"/>
          </p:cNvSpPr>
          <p:nvPr>
            <p:ph type="sldNum" sz="quarter" idx="12"/>
          </p:nvPr>
        </p:nvSpPr>
        <p:spPr/>
        <p:txBody>
          <a:bodyPr/>
          <a:lstStyle/>
          <a:p>
            <a:fld id="{69EBCB19-AEAE-0745-86F8-183BCF9A79B0}" type="slidenum">
              <a:rPr lang="en-US" smtClean="0"/>
              <a:pPr/>
              <a:t>5</a:t>
            </a:fld>
            <a:endParaRPr lang="en-US"/>
          </a:p>
        </p:txBody>
      </p:sp>
    </p:spTree>
    <p:extLst>
      <p:ext uri="{BB962C8B-B14F-4D97-AF65-F5344CB8AC3E}">
        <p14:creationId xmlns:p14="http://schemas.microsoft.com/office/powerpoint/2010/main" val="336999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C418E6-C10E-9F51-680E-28A3F2C646F7}"/>
              </a:ext>
            </a:extLst>
          </p:cNvPr>
          <p:cNvSpPr>
            <a:spLocks noGrp="1"/>
          </p:cNvSpPr>
          <p:nvPr>
            <p:ph type="title"/>
          </p:nvPr>
        </p:nvSpPr>
        <p:spPr/>
        <p:txBody>
          <a:bodyPr/>
          <a:lstStyle/>
          <a:p>
            <a:r>
              <a:rPr lang="en-US"/>
              <a:t>Disability Rights Florida</a:t>
            </a:r>
          </a:p>
        </p:txBody>
      </p:sp>
      <p:sp>
        <p:nvSpPr>
          <p:cNvPr id="6" name="Content Placeholder 5">
            <a:extLst>
              <a:ext uri="{FF2B5EF4-FFF2-40B4-BE49-F238E27FC236}">
                <a16:creationId xmlns:a16="http://schemas.microsoft.com/office/drawing/2014/main" id="{268087C9-45CC-82DF-C5F0-701989ADF2C3}"/>
              </a:ext>
            </a:extLst>
          </p:cNvPr>
          <p:cNvSpPr>
            <a:spLocks noGrp="1"/>
          </p:cNvSpPr>
          <p:nvPr>
            <p:ph idx="1"/>
          </p:nvPr>
        </p:nvSpPr>
        <p:spPr/>
        <p:txBody>
          <a:bodyPr/>
          <a:lstStyle/>
          <a:p>
            <a:r>
              <a:rPr lang="en-US" sz="2800"/>
              <a:t>Funding, responsibility, and authority under nine  federal programs to protect the rights of Floridians with disabilities.</a:t>
            </a:r>
          </a:p>
          <a:p>
            <a:endParaRPr lang="en-US" sz="2800"/>
          </a:p>
          <a:p>
            <a:r>
              <a:rPr lang="en-US" sz="2800"/>
              <a:t>A not-for-profit corporation since 1987. </a:t>
            </a:r>
          </a:p>
          <a:p>
            <a:endParaRPr lang="en-US" sz="2800"/>
          </a:p>
          <a:p>
            <a:r>
              <a:rPr lang="en-US" sz="2800"/>
              <a:t>Offices in Tallahassee, Tampa, Gainesville and Fort Lauderdale.</a:t>
            </a:r>
          </a:p>
          <a:p>
            <a:endParaRPr lang="en-US"/>
          </a:p>
        </p:txBody>
      </p:sp>
      <p:sp>
        <p:nvSpPr>
          <p:cNvPr id="4" name="Slide Number Placeholder 3">
            <a:extLst>
              <a:ext uri="{FF2B5EF4-FFF2-40B4-BE49-F238E27FC236}">
                <a16:creationId xmlns:a16="http://schemas.microsoft.com/office/drawing/2014/main" id="{8733F1D9-CE37-32C4-A4C1-2A8587DBCDD5}"/>
              </a:ext>
            </a:extLst>
          </p:cNvPr>
          <p:cNvSpPr>
            <a:spLocks noGrp="1"/>
          </p:cNvSpPr>
          <p:nvPr>
            <p:ph type="sldNum" sz="quarter" idx="12"/>
          </p:nvPr>
        </p:nvSpPr>
        <p:spPr/>
        <p:txBody>
          <a:bodyPr/>
          <a:lstStyle/>
          <a:p>
            <a:fld id="{69EBCB19-AEAE-0745-86F8-183BCF9A79B0}" type="slidenum">
              <a:rPr lang="en-US" smtClean="0"/>
              <a:pPr/>
              <a:t>6</a:t>
            </a:fld>
            <a:endParaRPr lang="en-US"/>
          </a:p>
        </p:txBody>
      </p:sp>
    </p:spTree>
    <p:extLst>
      <p:ext uri="{BB962C8B-B14F-4D97-AF65-F5344CB8AC3E}">
        <p14:creationId xmlns:p14="http://schemas.microsoft.com/office/powerpoint/2010/main" val="4121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6DA8-6DEB-F5C9-D750-74734CC267DB}"/>
              </a:ext>
            </a:extLst>
          </p:cNvPr>
          <p:cNvSpPr>
            <a:spLocks noGrp="1"/>
          </p:cNvSpPr>
          <p:nvPr>
            <p:ph type="title"/>
          </p:nvPr>
        </p:nvSpPr>
        <p:spPr/>
        <p:txBody>
          <a:bodyPr/>
          <a:lstStyle/>
          <a:p>
            <a:r>
              <a:rPr lang="en-US"/>
              <a:t>Our Mission</a:t>
            </a:r>
          </a:p>
        </p:txBody>
      </p:sp>
      <p:sp>
        <p:nvSpPr>
          <p:cNvPr id="3" name="Content Placeholder 2">
            <a:extLst>
              <a:ext uri="{FF2B5EF4-FFF2-40B4-BE49-F238E27FC236}">
                <a16:creationId xmlns:a16="http://schemas.microsoft.com/office/drawing/2014/main" id="{630DD870-7375-9DB2-56C8-A2AD8A5C8E3C}"/>
              </a:ext>
            </a:extLst>
          </p:cNvPr>
          <p:cNvSpPr>
            <a:spLocks noGrp="1"/>
          </p:cNvSpPr>
          <p:nvPr>
            <p:ph idx="1"/>
          </p:nvPr>
        </p:nvSpPr>
        <p:spPr/>
        <p:txBody>
          <a:bodyPr/>
          <a:lstStyle/>
          <a:p>
            <a:r>
              <a:rPr lang="en-US" sz="2800"/>
              <a:t>Disability Rights Florida advocates, educates, investigates, and litigates to protect and advance the rights, dignity, equal opportunities, self-determination, and choices for all people with disabilities.</a:t>
            </a:r>
          </a:p>
          <a:p>
            <a:endParaRPr lang="en-US"/>
          </a:p>
        </p:txBody>
      </p:sp>
      <p:sp>
        <p:nvSpPr>
          <p:cNvPr id="4" name="Slide Number Placeholder 3">
            <a:extLst>
              <a:ext uri="{FF2B5EF4-FFF2-40B4-BE49-F238E27FC236}">
                <a16:creationId xmlns:a16="http://schemas.microsoft.com/office/drawing/2014/main" id="{0D02E791-0109-AFB6-19E6-51E55A422298}"/>
              </a:ext>
            </a:extLst>
          </p:cNvPr>
          <p:cNvSpPr>
            <a:spLocks noGrp="1"/>
          </p:cNvSpPr>
          <p:nvPr>
            <p:ph type="sldNum" sz="quarter" idx="12"/>
          </p:nvPr>
        </p:nvSpPr>
        <p:spPr/>
        <p:txBody>
          <a:bodyPr/>
          <a:lstStyle/>
          <a:p>
            <a:fld id="{69EBCB19-AEAE-0745-86F8-183BCF9A79B0}" type="slidenum">
              <a:rPr lang="en-US" smtClean="0"/>
              <a:pPr/>
              <a:t>7</a:t>
            </a:fld>
            <a:endParaRPr lang="en-US"/>
          </a:p>
        </p:txBody>
      </p:sp>
    </p:spTree>
    <p:extLst>
      <p:ext uri="{BB962C8B-B14F-4D97-AF65-F5344CB8AC3E}">
        <p14:creationId xmlns:p14="http://schemas.microsoft.com/office/powerpoint/2010/main" val="50458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2494-886C-283B-9CCD-41081056F78A}"/>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EE93ABA5-0BE3-3916-F308-9A781D18AB2B}"/>
              </a:ext>
            </a:extLst>
          </p:cNvPr>
          <p:cNvSpPr>
            <a:spLocks noGrp="1"/>
          </p:cNvSpPr>
          <p:nvPr>
            <p:ph idx="1"/>
          </p:nvPr>
        </p:nvSpPr>
        <p:spPr/>
        <p:txBody>
          <a:bodyPr/>
          <a:lstStyle/>
          <a:p>
            <a:r>
              <a:rPr lang="en-US" sz="2800"/>
              <a:t>Today, you will learn about: </a:t>
            </a:r>
          </a:p>
          <a:p>
            <a:pPr lvl="1"/>
            <a:r>
              <a:rPr lang="en-US" sz="2400"/>
              <a:t>LTC Waiver Eligibility Requirements</a:t>
            </a:r>
          </a:p>
          <a:p>
            <a:pPr lvl="1"/>
            <a:r>
              <a:rPr lang="en-US" sz="2400"/>
              <a:t>LTC Waiver Application/Screening Process</a:t>
            </a:r>
          </a:p>
          <a:p>
            <a:pPr lvl="1"/>
            <a:r>
              <a:rPr lang="en-US" sz="2400"/>
              <a:t>LTC Waiver waitlist </a:t>
            </a:r>
          </a:p>
          <a:p>
            <a:pPr lvl="1"/>
            <a:r>
              <a:rPr lang="en-US" sz="2400"/>
              <a:t>LTC Waiver Re-Screening Process</a:t>
            </a:r>
          </a:p>
          <a:p>
            <a:pPr lvl="1"/>
            <a:endParaRPr lang="en-US"/>
          </a:p>
          <a:p>
            <a:r>
              <a:rPr lang="en-US" sz="2800"/>
              <a:t>Note: We can’t advise on specific cases today. Please don’t put personal information into the chat. Please contact our intake department if you want to request individual assistance. Contact info will be provided at the end.</a:t>
            </a:r>
          </a:p>
          <a:p>
            <a:endParaRPr lang="en-US"/>
          </a:p>
        </p:txBody>
      </p:sp>
      <p:sp>
        <p:nvSpPr>
          <p:cNvPr id="4" name="Slide Number Placeholder 3">
            <a:extLst>
              <a:ext uri="{FF2B5EF4-FFF2-40B4-BE49-F238E27FC236}">
                <a16:creationId xmlns:a16="http://schemas.microsoft.com/office/drawing/2014/main" id="{B230D434-35D8-BCF8-3CED-E1630F1F4C9F}"/>
              </a:ext>
            </a:extLst>
          </p:cNvPr>
          <p:cNvSpPr>
            <a:spLocks noGrp="1"/>
          </p:cNvSpPr>
          <p:nvPr>
            <p:ph type="sldNum" sz="quarter" idx="12"/>
          </p:nvPr>
        </p:nvSpPr>
        <p:spPr/>
        <p:txBody>
          <a:bodyPr/>
          <a:lstStyle/>
          <a:p>
            <a:fld id="{69EBCB19-AEAE-0745-86F8-183BCF9A79B0}" type="slidenum">
              <a:rPr lang="en-US" smtClean="0"/>
              <a:pPr/>
              <a:t>8</a:t>
            </a:fld>
            <a:endParaRPr lang="en-US"/>
          </a:p>
        </p:txBody>
      </p:sp>
    </p:spTree>
    <p:extLst>
      <p:ext uri="{BB962C8B-B14F-4D97-AF65-F5344CB8AC3E}">
        <p14:creationId xmlns:p14="http://schemas.microsoft.com/office/powerpoint/2010/main" val="326604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8D7A-5B90-8B1B-7C72-91CD29A19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476B7-BC6E-DC15-DA1E-208E2E0B580B}"/>
              </a:ext>
            </a:extLst>
          </p:cNvPr>
          <p:cNvSpPr>
            <a:spLocks noGrp="1"/>
          </p:cNvSpPr>
          <p:nvPr>
            <p:ph type="ctrTitle"/>
          </p:nvPr>
        </p:nvSpPr>
        <p:spPr/>
        <p:txBody>
          <a:bodyPr/>
          <a:lstStyle/>
          <a:p>
            <a:r>
              <a:rPr lang="en-US"/>
              <a:t>LTC Waiver Eligibility Criteria</a:t>
            </a:r>
          </a:p>
        </p:txBody>
      </p:sp>
      <p:sp>
        <p:nvSpPr>
          <p:cNvPr id="3" name="Subtitle 2">
            <a:extLst>
              <a:ext uri="{FF2B5EF4-FFF2-40B4-BE49-F238E27FC236}">
                <a16:creationId xmlns:a16="http://schemas.microsoft.com/office/drawing/2014/main" id="{9C4CAFEB-CAE7-B6BB-D8C1-C961FDA9A9C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4C28C15-0153-8851-EC05-C2580761BAED}"/>
              </a:ext>
            </a:extLst>
          </p:cNvPr>
          <p:cNvSpPr>
            <a:spLocks noGrp="1"/>
          </p:cNvSpPr>
          <p:nvPr>
            <p:ph type="sldNum" sz="quarter" idx="12"/>
          </p:nvPr>
        </p:nvSpPr>
        <p:spPr/>
        <p:txBody>
          <a:bodyPr/>
          <a:lstStyle/>
          <a:p>
            <a:fld id="{69EBCB19-AEAE-0745-86F8-183BCF9A79B0}" type="slidenum">
              <a:rPr lang="en-US" smtClean="0"/>
              <a:pPr/>
              <a:t>9</a:t>
            </a:fld>
            <a:endParaRPr lang="en-US"/>
          </a:p>
        </p:txBody>
      </p:sp>
    </p:spTree>
    <p:extLst>
      <p:ext uri="{BB962C8B-B14F-4D97-AF65-F5344CB8AC3E}">
        <p14:creationId xmlns:p14="http://schemas.microsoft.com/office/powerpoint/2010/main" val="3241732159"/>
      </p:ext>
    </p:extLst>
  </p:cSld>
  <p:clrMapOvr>
    <a:masterClrMapping/>
  </p:clrMapOvr>
</p:sld>
</file>

<file path=ppt/theme/theme1.xml><?xml version="1.0" encoding="utf-8"?>
<a:theme xmlns:a="http://schemas.openxmlformats.org/drawingml/2006/main" name="2023 Dark Theme Tes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F5FC59C-75CC-4D58-9EB0-F396BD87A2FE}" vid="{87EC363F-141E-4864-9AFF-AC0C2CF9036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D8DA1989574242A79E1BEDCC57FB85" ma:contentTypeVersion="18" ma:contentTypeDescription="Create a new document." ma:contentTypeScope="" ma:versionID="dcab1554e479a06a8ee7e0b2cfdd2aee">
  <xsd:schema xmlns:xsd="http://www.w3.org/2001/XMLSchema" xmlns:xs="http://www.w3.org/2001/XMLSchema" xmlns:p="http://schemas.microsoft.com/office/2006/metadata/properties" xmlns:ns2="837eb57d-61d6-42ab-96bb-35af98d3f070" xmlns:ns3="e0d9ffda-975c-42ee-a862-455cc6236541" targetNamespace="http://schemas.microsoft.com/office/2006/metadata/properties" ma:root="true" ma:fieldsID="6506a2e9bf9f27b1ce8caf91851acad6" ns2:_="" ns3:_="">
    <xsd:import namespace="837eb57d-61d6-42ab-96bb-35af98d3f070"/>
    <xsd:import namespace="e0d9ffda-975c-42ee-a862-455cc62365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eb57d-61d6-42ab-96bb-35af98d3f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e26e266-38c7-4f0c-8e9a-df479557fb6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d9ffda-975c-42ee-a862-455cc623654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2d7dee8-bd64-4baa-8292-a65bff163f77}" ma:internalName="TaxCatchAll" ma:showField="CatchAllData" ma:web="e0d9ffda-975c-42ee-a862-455cc623654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0d9ffda-975c-42ee-a862-455cc6236541" xsi:nil="true"/>
    <lcf76f155ced4ddcb4097134ff3c332f xmlns="837eb57d-61d6-42ab-96bb-35af98d3f0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057155-A9BF-4E6B-85DB-6865162053CB}">
  <ds:schemaRefs>
    <ds:schemaRef ds:uri="http://schemas.microsoft.com/sharepoint/v3/contenttype/forms"/>
  </ds:schemaRefs>
</ds:datastoreItem>
</file>

<file path=customXml/itemProps2.xml><?xml version="1.0" encoding="utf-8"?>
<ds:datastoreItem xmlns:ds="http://schemas.openxmlformats.org/officeDocument/2006/customXml" ds:itemID="{7FCA426D-196A-419A-B76A-A26F1CAEC3F1}">
  <ds:schemaRefs>
    <ds:schemaRef ds:uri="837eb57d-61d6-42ab-96bb-35af98d3f070"/>
    <ds:schemaRef ds:uri="e0d9ffda-975c-42ee-a862-455cc62365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7B062C-9E18-4873-B3F0-C24AF1CDEF42}">
  <ds:schemaRefs>
    <ds:schemaRef ds:uri="0d79fbfe-9b4b-4505-a8c2-c2cb88c066da"/>
    <ds:schemaRef ds:uri="837eb57d-61d6-42ab-96bb-35af98d3f070"/>
    <ds:schemaRef ds:uri="89b90368-3573-4568-9f30-3d897afe8880"/>
    <ds:schemaRef ds:uri="e0d9ffda-975c-42ee-a862-455cc62365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DRF 2024 Dark</Template>
  <Application>Microsoft Office PowerPoint</Application>
  <PresentationFormat>Widescreen</PresentationFormat>
  <Slides>26</Slides>
  <Notes>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2023 Dark Theme Test</vt:lpstr>
      <vt:lpstr>Medicaid Long-Term Care Waiver Application Process and Waitlist</vt:lpstr>
      <vt:lpstr>Accessibility</vt:lpstr>
      <vt:lpstr>Caption Options &amp; ASL</vt:lpstr>
      <vt:lpstr>Submitting Questions &amp; Recording</vt:lpstr>
      <vt:lpstr>About DRF &amp; Learning Objectives</vt:lpstr>
      <vt:lpstr>Disability Rights Florida</vt:lpstr>
      <vt:lpstr>Our Mission</vt:lpstr>
      <vt:lpstr>Learning Objectives</vt:lpstr>
      <vt:lpstr>LTC Waiver Eligibility Criteria</vt:lpstr>
      <vt:lpstr>Basic Eligibility Criteria</vt:lpstr>
      <vt:lpstr>LTC Waiver Screening Process</vt:lpstr>
      <vt:lpstr>Application/Screening for Eligibility</vt:lpstr>
      <vt:lpstr>Screening Process</vt:lpstr>
      <vt:lpstr>What are they screening for?</vt:lpstr>
      <vt:lpstr>LTC Waiver Waitlist</vt:lpstr>
      <vt:lpstr>Waitlist Priority Scores</vt:lpstr>
      <vt:lpstr>Who can bypass the waitlist?</vt:lpstr>
      <vt:lpstr>LTC Waiver Rescreening</vt:lpstr>
      <vt:lpstr>Who can be re-screened?</vt:lpstr>
      <vt:lpstr>What is a significant change in circumstances?</vt:lpstr>
      <vt:lpstr>LTC Waiver – What happens when you are approved for services?</vt:lpstr>
      <vt:lpstr>What happens after approval?</vt:lpstr>
      <vt:lpstr>LTC Waiver – Challenges to Agency Decisions</vt:lpstr>
      <vt:lpstr>Challenges to Agency Decisions </vt:lpstr>
      <vt:lpstr>Questions?  Please contact Disability Rights Florida at:</vt:lpstr>
      <vt:lpstr>Feedback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iBudget Waiver Eligibility and Crisis Applications</dc:title>
  <dc:creator>Caitlyn Clibbon</dc:creator>
  <cp:revision>1</cp:revision>
  <dcterms:created xsi:type="dcterms:W3CDTF">2024-11-19T19:08:07Z</dcterms:created>
  <dcterms:modified xsi:type="dcterms:W3CDTF">2025-02-26T15:00:42Z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0x01010004D8DA1989574242A79E1BEDCC57FB85</vt:lpwstr>
  </property>
  <property fmtid="{D5CDD505-2E9C-101B-9397-08002B2CF9AE}" pid="4" name="MediaServiceImageTags">
    <vt:lpwstr/>
  </property>
</Properties>
</file>