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7"/>
  </p:notesMasterIdLst>
  <p:handoutMasterIdLst>
    <p:handoutMasterId r:id="rId38"/>
  </p:handoutMasterIdLst>
  <p:sldIdLst>
    <p:sldId id="278" r:id="rId5"/>
    <p:sldId id="258" r:id="rId6"/>
    <p:sldId id="259" r:id="rId7"/>
    <p:sldId id="260" r:id="rId8"/>
    <p:sldId id="261" r:id="rId9"/>
    <p:sldId id="262" r:id="rId10"/>
    <p:sldId id="263" r:id="rId11"/>
    <p:sldId id="264" r:id="rId12"/>
    <p:sldId id="328" r:id="rId13"/>
    <p:sldId id="286" r:id="rId14"/>
    <p:sldId id="287" r:id="rId15"/>
    <p:sldId id="288" r:id="rId16"/>
    <p:sldId id="291" r:id="rId17"/>
    <p:sldId id="292" r:id="rId18"/>
    <p:sldId id="301" r:id="rId19"/>
    <p:sldId id="302" r:id="rId20"/>
    <p:sldId id="303" r:id="rId21"/>
    <p:sldId id="304" r:id="rId22"/>
    <p:sldId id="305" r:id="rId23"/>
    <p:sldId id="306" r:id="rId24"/>
    <p:sldId id="307" r:id="rId25"/>
    <p:sldId id="309" r:id="rId26"/>
    <p:sldId id="310" r:id="rId27"/>
    <p:sldId id="311" r:id="rId28"/>
    <p:sldId id="313" r:id="rId29"/>
    <p:sldId id="314" r:id="rId30"/>
    <p:sldId id="293" r:id="rId31"/>
    <p:sldId id="294" r:id="rId32"/>
    <p:sldId id="297" r:id="rId33"/>
    <p:sldId id="333" r:id="rId34"/>
    <p:sldId id="277" r:id="rId35"/>
    <p:sldId id="300" r:id="rId3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9DFD78-AB41-4411-A20E-F267429A3A9E}" v="7" dt="2025-05-21T20:10:51.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43" autoAdjust="0"/>
  </p:normalViewPr>
  <p:slideViewPr>
    <p:cSldViewPr snapToGrid="0">
      <p:cViewPr varScale="1">
        <p:scale>
          <a:sx n="136" d="100"/>
          <a:sy n="136" d="100"/>
        </p:scale>
        <p:origin x="122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Klein" userId="5c14c456-c21b-4783-b287-c3626e2e51f5" providerId="ADAL" clId="{3DAECD01-4B39-4964-BD69-77E69CE8FFD0}"/>
    <pc:docChg chg="custSel addSld modSld">
      <pc:chgData name="Allison Klein" userId="5c14c456-c21b-4783-b287-c3626e2e51f5" providerId="ADAL" clId="{3DAECD01-4B39-4964-BD69-77E69CE8FFD0}" dt="2025-04-28T13:56:43.743" v="62" actId="14100"/>
      <pc:docMkLst>
        <pc:docMk/>
      </pc:docMkLst>
      <pc:sldChg chg="modSp mod">
        <pc:chgData name="Allison Klein" userId="5c14c456-c21b-4783-b287-c3626e2e51f5" providerId="ADAL" clId="{3DAECD01-4B39-4964-BD69-77E69CE8FFD0}" dt="2025-04-22T20:10:17.029" v="49" actId="20577"/>
        <pc:sldMkLst>
          <pc:docMk/>
          <pc:sldMk cId="749540748" sldId="278"/>
        </pc:sldMkLst>
        <pc:spChg chg="mod">
          <ac:chgData name="Allison Klein" userId="5c14c456-c21b-4783-b287-c3626e2e51f5" providerId="ADAL" clId="{3DAECD01-4B39-4964-BD69-77E69CE8FFD0}" dt="2025-04-22T20:10:17.029" v="49" actId="20577"/>
          <ac:spMkLst>
            <pc:docMk/>
            <pc:sldMk cId="749540748" sldId="278"/>
            <ac:spMk id="2" creationId="{222CF1CC-CFFF-4FFE-B3EA-17BB94D703C4}"/>
          </ac:spMkLst>
        </pc:spChg>
      </pc:sldChg>
      <pc:sldChg chg="modSp new mod">
        <pc:chgData name="Allison Klein" userId="5c14c456-c21b-4783-b287-c3626e2e51f5" providerId="ADAL" clId="{3DAECD01-4B39-4964-BD69-77E69CE8FFD0}" dt="2025-04-28T13:56:43.743" v="62" actId="14100"/>
        <pc:sldMkLst>
          <pc:docMk/>
          <pc:sldMk cId="1694245579" sldId="333"/>
        </pc:sldMkLst>
        <pc:spChg chg="mod">
          <ac:chgData name="Allison Klein" userId="5c14c456-c21b-4783-b287-c3626e2e51f5" providerId="ADAL" clId="{3DAECD01-4B39-4964-BD69-77E69CE8FFD0}" dt="2025-04-28T13:56:43.743" v="62" actId="14100"/>
          <ac:spMkLst>
            <pc:docMk/>
            <pc:sldMk cId="1694245579" sldId="333"/>
            <ac:spMk id="2" creationId="{6536CA9A-8707-E4D1-643E-D977620A74FB}"/>
          </ac:spMkLst>
        </pc:spChg>
        <pc:spChg chg="mod">
          <ac:chgData name="Allison Klein" userId="5c14c456-c21b-4783-b287-c3626e2e51f5" providerId="ADAL" clId="{3DAECD01-4B39-4964-BD69-77E69CE8FFD0}" dt="2025-04-28T13:55:48.324" v="53" actId="5793"/>
          <ac:spMkLst>
            <pc:docMk/>
            <pc:sldMk cId="1694245579" sldId="333"/>
            <ac:spMk id="3" creationId="{9F5F7BAC-5943-7F5C-35CD-4CE7BC5F4DF7}"/>
          </ac:spMkLst>
        </pc:spChg>
      </pc:sldChg>
    </pc:docChg>
  </pc:docChgLst>
  <pc:docChgLst>
    <pc:chgData name="Keith Casebonne" userId="fc17ed03-54f1-4f92-ae97-a54058eba7be" providerId="ADAL" clId="{B79DFD78-AB41-4411-A20E-F267429A3A9E}"/>
    <pc:docChg chg="undo redo custSel addSld delSld modSld">
      <pc:chgData name="Keith Casebonne" userId="fc17ed03-54f1-4f92-ae97-a54058eba7be" providerId="ADAL" clId="{B79DFD78-AB41-4411-A20E-F267429A3A9E}" dt="2025-05-21T20:45:09.656" v="286" actId="6549"/>
      <pc:docMkLst>
        <pc:docMk/>
      </pc:docMkLst>
      <pc:sldChg chg="add">
        <pc:chgData name="Keith Casebonne" userId="fc17ed03-54f1-4f92-ae97-a54058eba7be" providerId="ADAL" clId="{B79DFD78-AB41-4411-A20E-F267429A3A9E}" dt="2025-05-21T20:02:29.603" v="67"/>
        <pc:sldMkLst>
          <pc:docMk/>
          <pc:sldMk cId="1281827454" sldId="258"/>
        </pc:sldMkLst>
      </pc:sldChg>
      <pc:sldChg chg="add">
        <pc:chgData name="Keith Casebonne" userId="fc17ed03-54f1-4f92-ae97-a54058eba7be" providerId="ADAL" clId="{B79DFD78-AB41-4411-A20E-F267429A3A9E}" dt="2025-05-21T20:02:29.603" v="67"/>
        <pc:sldMkLst>
          <pc:docMk/>
          <pc:sldMk cId="817432160" sldId="259"/>
        </pc:sldMkLst>
      </pc:sldChg>
      <pc:sldChg chg="add">
        <pc:chgData name="Keith Casebonne" userId="fc17ed03-54f1-4f92-ae97-a54058eba7be" providerId="ADAL" clId="{B79DFD78-AB41-4411-A20E-F267429A3A9E}" dt="2025-05-21T20:02:29.603" v="67"/>
        <pc:sldMkLst>
          <pc:docMk/>
          <pc:sldMk cId="4130664863" sldId="260"/>
        </pc:sldMkLst>
      </pc:sldChg>
      <pc:sldChg chg="add">
        <pc:chgData name="Keith Casebonne" userId="fc17ed03-54f1-4f92-ae97-a54058eba7be" providerId="ADAL" clId="{B79DFD78-AB41-4411-A20E-F267429A3A9E}" dt="2025-05-21T20:02:29.603" v="67"/>
        <pc:sldMkLst>
          <pc:docMk/>
          <pc:sldMk cId="3369996700" sldId="261"/>
        </pc:sldMkLst>
      </pc:sldChg>
      <pc:sldChg chg="add">
        <pc:chgData name="Keith Casebonne" userId="fc17ed03-54f1-4f92-ae97-a54058eba7be" providerId="ADAL" clId="{B79DFD78-AB41-4411-A20E-F267429A3A9E}" dt="2025-05-21T20:02:29.603" v="67"/>
        <pc:sldMkLst>
          <pc:docMk/>
          <pc:sldMk cId="41215568" sldId="262"/>
        </pc:sldMkLst>
      </pc:sldChg>
      <pc:sldChg chg="add">
        <pc:chgData name="Keith Casebonne" userId="fc17ed03-54f1-4f92-ae97-a54058eba7be" providerId="ADAL" clId="{B79DFD78-AB41-4411-A20E-F267429A3A9E}" dt="2025-05-21T20:02:29.603" v="67"/>
        <pc:sldMkLst>
          <pc:docMk/>
          <pc:sldMk cId="504580565" sldId="263"/>
        </pc:sldMkLst>
      </pc:sldChg>
      <pc:sldChg chg="modSp add mod">
        <pc:chgData name="Keith Casebonne" userId="fc17ed03-54f1-4f92-ae97-a54058eba7be" providerId="ADAL" clId="{B79DFD78-AB41-4411-A20E-F267429A3A9E}" dt="2025-05-21T20:45:09.656" v="286" actId="6549"/>
        <pc:sldMkLst>
          <pc:docMk/>
          <pc:sldMk cId="3266041235" sldId="264"/>
        </pc:sldMkLst>
        <pc:spChg chg="mod">
          <ac:chgData name="Keith Casebonne" userId="fc17ed03-54f1-4f92-ae97-a54058eba7be" providerId="ADAL" clId="{B79DFD78-AB41-4411-A20E-F267429A3A9E}" dt="2025-05-21T20:45:09.656" v="286" actId="6549"/>
          <ac:spMkLst>
            <pc:docMk/>
            <pc:sldMk cId="3266041235" sldId="264"/>
            <ac:spMk id="3" creationId="{EE93ABA5-0BE3-3916-F308-9A781D18AB2B}"/>
          </ac:spMkLst>
        </pc:spChg>
      </pc:sldChg>
      <pc:sldChg chg="add">
        <pc:chgData name="Keith Casebonne" userId="fc17ed03-54f1-4f92-ae97-a54058eba7be" providerId="ADAL" clId="{B79DFD78-AB41-4411-A20E-F267429A3A9E}" dt="2025-05-21T20:09:32.743" v="235"/>
        <pc:sldMkLst>
          <pc:docMk/>
          <pc:sldMk cId="1580646994" sldId="277"/>
        </pc:sldMkLst>
      </pc:sldChg>
      <pc:sldChg chg="modSp mod">
        <pc:chgData name="Keith Casebonne" userId="fc17ed03-54f1-4f92-ae97-a54058eba7be" providerId="ADAL" clId="{B79DFD78-AB41-4411-A20E-F267429A3A9E}" dt="2025-05-21T19:57:06.627" v="57" actId="1036"/>
        <pc:sldMkLst>
          <pc:docMk/>
          <pc:sldMk cId="749540748" sldId="278"/>
        </pc:sldMkLst>
        <pc:spChg chg="mod">
          <ac:chgData name="Keith Casebonne" userId="fc17ed03-54f1-4f92-ae97-a54058eba7be" providerId="ADAL" clId="{B79DFD78-AB41-4411-A20E-F267429A3A9E}" dt="2025-05-21T19:57:04.090" v="37" actId="1035"/>
          <ac:spMkLst>
            <pc:docMk/>
            <pc:sldMk cId="749540748" sldId="278"/>
            <ac:spMk id="2" creationId="{222CF1CC-CFFF-4FFE-B3EA-17BB94D703C4}"/>
          </ac:spMkLst>
        </pc:spChg>
        <pc:spChg chg="mod">
          <ac:chgData name="Keith Casebonne" userId="fc17ed03-54f1-4f92-ae97-a54058eba7be" providerId="ADAL" clId="{B79DFD78-AB41-4411-A20E-F267429A3A9E}" dt="2025-05-21T19:57:06.627" v="57" actId="1036"/>
          <ac:spMkLst>
            <pc:docMk/>
            <pc:sldMk cId="749540748" sldId="278"/>
            <ac:spMk id="3" creationId="{6429A4A0-282E-4311-9212-B124E03216F4}"/>
          </ac:spMkLst>
        </pc:spChg>
      </pc:sldChg>
      <pc:sldChg chg="addSp delSp modSp del mod chgLayout">
        <pc:chgData name="Keith Casebonne" userId="fc17ed03-54f1-4f92-ae97-a54058eba7be" providerId="ADAL" clId="{B79DFD78-AB41-4411-A20E-F267429A3A9E}" dt="2025-05-21T20:41:41.779" v="263" actId="47"/>
        <pc:sldMkLst>
          <pc:docMk/>
          <pc:sldMk cId="2936267082" sldId="279"/>
        </pc:sldMkLst>
        <pc:spChg chg="mod ord">
          <ac:chgData name="Keith Casebonne" userId="fc17ed03-54f1-4f92-ae97-a54058eba7be" providerId="ADAL" clId="{B79DFD78-AB41-4411-A20E-F267429A3A9E}" dt="2025-05-21T19:58:02.584" v="65" actId="20577"/>
          <ac:spMkLst>
            <pc:docMk/>
            <pc:sldMk cId="2936267082" sldId="279"/>
            <ac:spMk id="2" creationId="{703C6F67-5E6C-4A5B-9F01-76D25EDE285B}"/>
          </ac:spMkLst>
        </pc:spChg>
        <pc:spChg chg="mod ord">
          <ac:chgData name="Keith Casebonne" userId="fc17ed03-54f1-4f92-ae97-a54058eba7be" providerId="ADAL" clId="{B79DFD78-AB41-4411-A20E-F267429A3A9E}" dt="2025-05-21T19:58:05.238" v="66" actId="5793"/>
          <ac:spMkLst>
            <pc:docMk/>
            <pc:sldMk cId="2936267082" sldId="279"/>
            <ac:spMk id="3" creationId="{53A185EC-7C5E-46D5-A7E2-AA4FCF381331}"/>
          </ac:spMkLst>
        </pc:spChg>
        <pc:spChg chg="add del mod">
          <ac:chgData name="Keith Casebonne" userId="fc17ed03-54f1-4f92-ae97-a54058eba7be" providerId="ADAL" clId="{B79DFD78-AB41-4411-A20E-F267429A3A9E}" dt="2025-05-21T19:57:58.129" v="58" actId="6264"/>
          <ac:spMkLst>
            <pc:docMk/>
            <pc:sldMk cId="2936267082" sldId="279"/>
            <ac:spMk id="4" creationId="{DDEFF3B4-5B4E-6212-1830-2A00DF659105}"/>
          </ac:spMkLst>
        </pc:spChg>
        <pc:spChg chg="add del mod">
          <ac:chgData name="Keith Casebonne" userId="fc17ed03-54f1-4f92-ae97-a54058eba7be" providerId="ADAL" clId="{B79DFD78-AB41-4411-A20E-F267429A3A9E}" dt="2025-05-21T19:57:58.129" v="58" actId="6264"/>
          <ac:spMkLst>
            <pc:docMk/>
            <pc:sldMk cId="2936267082" sldId="279"/>
            <ac:spMk id="5" creationId="{8C401846-F2E5-ECC7-6FA8-B226F3CE5E07}"/>
          </ac:spMkLst>
        </pc:spChg>
      </pc:sldChg>
      <pc:sldChg chg="modSp del mod">
        <pc:chgData name="Keith Casebonne" userId="fc17ed03-54f1-4f92-ae97-a54058eba7be" providerId="ADAL" clId="{B79DFD78-AB41-4411-A20E-F267429A3A9E}" dt="2025-05-21T20:41:41.779" v="263" actId="47"/>
        <pc:sldMkLst>
          <pc:docMk/>
          <pc:sldMk cId="4235247826" sldId="280"/>
        </pc:sldMkLst>
        <pc:spChg chg="mod">
          <ac:chgData name="Keith Casebonne" userId="fc17ed03-54f1-4f92-ae97-a54058eba7be" providerId="ADAL" clId="{B79DFD78-AB41-4411-A20E-F267429A3A9E}" dt="2025-05-21T19:56:17.137" v="0"/>
          <ac:spMkLst>
            <pc:docMk/>
            <pc:sldMk cId="4235247826" sldId="280"/>
            <ac:spMk id="2" creationId="{58C06E36-9E9F-49C9-8EFB-22D7D8CDF274}"/>
          </ac:spMkLst>
        </pc:spChg>
        <pc:picChg chg="mod">
          <ac:chgData name="Keith Casebonne" userId="fc17ed03-54f1-4f92-ae97-a54058eba7be" providerId="ADAL" clId="{B79DFD78-AB41-4411-A20E-F267429A3A9E}" dt="2025-05-21T20:11:25.278" v="242" actId="962"/>
          <ac:picMkLst>
            <pc:docMk/>
            <pc:sldMk cId="4235247826" sldId="280"/>
            <ac:picMk id="4" creationId="{7927A8FC-A593-42C7-B66F-88719C65F280}"/>
          </ac:picMkLst>
        </pc:picChg>
      </pc:sldChg>
      <pc:sldChg chg="modSp del">
        <pc:chgData name="Keith Casebonne" userId="fc17ed03-54f1-4f92-ae97-a54058eba7be" providerId="ADAL" clId="{B79DFD78-AB41-4411-A20E-F267429A3A9E}" dt="2025-05-21T20:41:41.779" v="263" actId="47"/>
        <pc:sldMkLst>
          <pc:docMk/>
          <pc:sldMk cId="2711015629" sldId="281"/>
        </pc:sldMkLst>
        <pc:spChg chg="mod">
          <ac:chgData name="Keith Casebonne" userId="fc17ed03-54f1-4f92-ae97-a54058eba7be" providerId="ADAL" clId="{B79DFD78-AB41-4411-A20E-F267429A3A9E}" dt="2025-05-21T19:56:17.137" v="0"/>
          <ac:spMkLst>
            <pc:docMk/>
            <pc:sldMk cId="2711015629" sldId="281"/>
            <ac:spMk id="2" creationId="{8F70845B-62D5-492B-ADD4-7B31E2C76AB5}"/>
          </ac:spMkLst>
        </pc:spChg>
        <pc:spChg chg="mod">
          <ac:chgData name="Keith Casebonne" userId="fc17ed03-54f1-4f92-ae97-a54058eba7be" providerId="ADAL" clId="{B79DFD78-AB41-4411-A20E-F267429A3A9E}" dt="2025-05-21T19:56:17.137" v="0"/>
          <ac:spMkLst>
            <pc:docMk/>
            <pc:sldMk cId="2711015629" sldId="281"/>
            <ac:spMk id="3" creationId="{11190DFF-246F-480B-9B16-FFF4ED897AB9}"/>
          </ac:spMkLst>
        </pc:spChg>
      </pc:sldChg>
      <pc:sldChg chg="modSp del">
        <pc:chgData name="Keith Casebonne" userId="fc17ed03-54f1-4f92-ae97-a54058eba7be" providerId="ADAL" clId="{B79DFD78-AB41-4411-A20E-F267429A3A9E}" dt="2025-05-21T20:41:41.779" v="263" actId="47"/>
        <pc:sldMkLst>
          <pc:docMk/>
          <pc:sldMk cId="841236391" sldId="284"/>
        </pc:sldMkLst>
        <pc:spChg chg="mod">
          <ac:chgData name="Keith Casebonne" userId="fc17ed03-54f1-4f92-ae97-a54058eba7be" providerId="ADAL" clId="{B79DFD78-AB41-4411-A20E-F267429A3A9E}" dt="2025-05-21T19:56:17.137" v="0"/>
          <ac:spMkLst>
            <pc:docMk/>
            <pc:sldMk cId="841236391" sldId="284"/>
            <ac:spMk id="2" creationId="{1F0D17B5-7287-4641-A15E-8D20A09215D5}"/>
          </ac:spMkLst>
        </pc:spChg>
        <pc:spChg chg="mod">
          <ac:chgData name="Keith Casebonne" userId="fc17ed03-54f1-4f92-ae97-a54058eba7be" providerId="ADAL" clId="{B79DFD78-AB41-4411-A20E-F267429A3A9E}" dt="2025-05-21T19:56:17.137" v="0"/>
          <ac:spMkLst>
            <pc:docMk/>
            <pc:sldMk cId="841236391" sldId="284"/>
            <ac:spMk id="3" creationId="{F46908EA-B383-4028-B294-08ABAB450750}"/>
          </ac:spMkLst>
        </pc:spChg>
      </pc:sldChg>
      <pc:sldChg chg="addSp delSp modSp mod chgLayout">
        <pc:chgData name="Keith Casebonne" userId="fc17ed03-54f1-4f92-ae97-a54058eba7be" providerId="ADAL" clId="{B79DFD78-AB41-4411-A20E-F267429A3A9E}" dt="2025-05-21T20:05:11.126" v="95" actId="403"/>
        <pc:sldMkLst>
          <pc:docMk/>
          <pc:sldMk cId="330119948" sldId="286"/>
        </pc:sldMkLst>
        <pc:spChg chg="mod ord">
          <ac:chgData name="Keith Casebonne" userId="fc17ed03-54f1-4f92-ae97-a54058eba7be" providerId="ADAL" clId="{B79DFD78-AB41-4411-A20E-F267429A3A9E}" dt="2025-05-21T20:04:49.814" v="89" actId="20577"/>
          <ac:spMkLst>
            <pc:docMk/>
            <pc:sldMk cId="330119948" sldId="286"/>
            <ac:spMk id="2" creationId="{1391818D-FADE-4E44-AEC4-0C2C7CD94023}"/>
          </ac:spMkLst>
        </pc:spChg>
        <pc:spChg chg="mod ord">
          <ac:chgData name="Keith Casebonne" userId="fc17ed03-54f1-4f92-ae97-a54058eba7be" providerId="ADAL" clId="{B79DFD78-AB41-4411-A20E-F267429A3A9E}" dt="2025-05-21T20:05:11.126" v="95" actId="403"/>
          <ac:spMkLst>
            <pc:docMk/>
            <pc:sldMk cId="330119948" sldId="286"/>
            <ac:spMk id="3" creationId="{B477B76C-90DE-4B82-8E86-3DC777E8BF86}"/>
          </ac:spMkLst>
        </pc:spChg>
        <pc:spChg chg="add del mod">
          <ac:chgData name="Keith Casebonne" userId="fc17ed03-54f1-4f92-ae97-a54058eba7be" providerId="ADAL" clId="{B79DFD78-AB41-4411-A20E-F267429A3A9E}" dt="2025-05-21T20:04:30.509" v="77" actId="6264"/>
          <ac:spMkLst>
            <pc:docMk/>
            <pc:sldMk cId="330119948" sldId="286"/>
            <ac:spMk id="4" creationId="{2FF42D55-92AE-3EFC-74BE-D80DFA605D2C}"/>
          </ac:spMkLst>
        </pc:spChg>
        <pc:spChg chg="add del mod">
          <ac:chgData name="Keith Casebonne" userId="fc17ed03-54f1-4f92-ae97-a54058eba7be" providerId="ADAL" clId="{B79DFD78-AB41-4411-A20E-F267429A3A9E}" dt="2025-05-21T20:04:30.509" v="77" actId="6264"/>
          <ac:spMkLst>
            <pc:docMk/>
            <pc:sldMk cId="330119948" sldId="286"/>
            <ac:spMk id="5" creationId="{97320164-2AA1-1478-8B22-F535AF6C7BA0}"/>
          </ac:spMkLst>
        </pc:spChg>
        <pc:spChg chg="add del mod">
          <ac:chgData name="Keith Casebonne" userId="fc17ed03-54f1-4f92-ae97-a54058eba7be" providerId="ADAL" clId="{B79DFD78-AB41-4411-A20E-F267429A3A9E}" dt="2025-05-21T20:04:49.259" v="87" actId="6264"/>
          <ac:spMkLst>
            <pc:docMk/>
            <pc:sldMk cId="330119948" sldId="286"/>
            <ac:spMk id="6" creationId="{13118173-017C-3CC1-730B-7E5E6D89246C}"/>
          </ac:spMkLst>
        </pc:spChg>
        <pc:spChg chg="add del mod">
          <ac:chgData name="Keith Casebonne" userId="fc17ed03-54f1-4f92-ae97-a54058eba7be" providerId="ADAL" clId="{B79DFD78-AB41-4411-A20E-F267429A3A9E}" dt="2025-05-21T20:04:49.259" v="87" actId="6264"/>
          <ac:spMkLst>
            <pc:docMk/>
            <pc:sldMk cId="330119948" sldId="286"/>
            <ac:spMk id="7" creationId="{D647DD50-C5E0-6414-DB46-D60BDC3FB2CF}"/>
          </ac:spMkLst>
        </pc:spChg>
      </pc:sldChg>
      <pc:sldChg chg="addSp delSp modSp mod chgLayout">
        <pc:chgData name="Keith Casebonne" userId="fc17ed03-54f1-4f92-ae97-a54058eba7be" providerId="ADAL" clId="{B79DFD78-AB41-4411-A20E-F267429A3A9E}" dt="2025-05-21T20:05:04.047" v="93" actId="6264"/>
        <pc:sldMkLst>
          <pc:docMk/>
          <pc:sldMk cId="3761619221" sldId="287"/>
        </pc:sldMkLst>
        <pc:spChg chg="mod ord">
          <ac:chgData name="Keith Casebonne" userId="fc17ed03-54f1-4f92-ae97-a54058eba7be" providerId="ADAL" clId="{B79DFD78-AB41-4411-A20E-F267429A3A9E}" dt="2025-05-21T20:05:04.047" v="93" actId="6264"/>
          <ac:spMkLst>
            <pc:docMk/>
            <pc:sldMk cId="3761619221" sldId="287"/>
            <ac:spMk id="2" creationId="{65BD8EBC-23E7-4542-95D9-0B2AAE6D0B59}"/>
          </ac:spMkLst>
        </pc:spChg>
        <pc:spChg chg="mod ord">
          <ac:chgData name="Keith Casebonne" userId="fc17ed03-54f1-4f92-ae97-a54058eba7be" providerId="ADAL" clId="{B79DFD78-AB41-4411-A20E-F267429A3A9E}" dt="2025-05-21T20:05:04.047" v="93" actId="6264"/>
          <ac:spMkLst>
            <pc:docMk/>
            <pc:sldMk cId="3761619221" sldId="287"/>
            <ac:spMk id="3" creationId="{886DED76-CEEA-4C59-98E4-66A5813D58A3}"/>
          </ac:spMkLst>
        </pc:spChg>
        <pc:spChg chg="add del mod">
          <ac:chgData name="Keith Casebonne" userId="fc17ed03-54f1-4f92-ae97-a54058eba7be" providerId="ADAL" clId="{B79DFD78-AB41-4411-A20E-F267429A3A9E}" dt="2025-05-21T20:05:04.047" v="93" actId="6264"/>
          <ac:spMkLst>
            <pc:docMk/>
            <pc:sldMk cId="3761619221" sldId="287"/>
            <ac:spMk id="4" creationId="{981D6BB7-8A46-6D19-F8DC-565058FBE60C}"/>
          </ac:spMkLst>
        </pc:spChg>
        <pc:spChg chg="add del mod">
          <ac:chgData name="Keith Casebonne" userId="fc17ed03-54f1-4f92-ae97-a54058eba7be" providerId="ADAL" clId="{B79DFD78-AB41-4411-A20E-F267429A3A9E}" dt="2025-05-21T20:05:04.047" v="93" actId="6264"/>
          <ac:spMkLst>
            <pc:docMk/>
            <pc:sldMk cId="3761619221" sldId="287"/>
            <ac:spMk id="5" creationId="{8EDCF910-926E-F24A-2192-30024BE04F9B}"/>
          </ac:spMkLst>
        </pc:spChg>
      </pc:sldChg>
      <pc:sldChg chg="addSp delSp modSp mod chgLayout">
        <pc:chgData name="Keith Casebonne" userId="fc17ed03-54f1-4f92-ae97-a54058eba7be" providerId="ADAL" clId="{B79DFD78-AB41-4411-A20E-F267429A3A9E}" dt="2025-05-21T20:05:27.286" v="102" actId="404"/>
        <pc:sldMkLst>
          <pc:docMk/>
          <pc:sldMk cId="2003469638" sldId="288"/>
        </pc:sldMkLst>
        <pc:spChg chg="mod ord">
          <ac:chgData name="Keith Casebonne" userId="fc17ed03-54f1-4f92-ae97-a54058eba7be" providerId="ADAL" clId="{B79DFD78-AB41-4411-A20E-F267429A3A9E}" dt="2025-05-21T20:05:20.170" v="98" actId="27636"/>
          <ac:spMkLst>
            <pc:docMk/>
            <pc:sldMk cId="2003469638" sldId="288"/>
            <ac:spMk id="2" creationId="{71DC7BAA-FE79-4140-9ED7-BE9707FF9C6A}"/>
          </ac:spMkLst>
        </pc:spChg>
        <pc:spChg chg="mod ord">
          <ac:chgData name="Keith Casebonne" userId="fc17ed03-54f1-4f92-ae97-a54058eba7be" providerId="ADAL" clId="{B79DFD78-AB41-4411-A20E-F267429A3A9E}" dt="2025-05-21T20:05:27.286" v="102" actId="404"/>
          <ac:spMkLst>
            <pc:docMk/>
            <pc:sldMk cId="2003469638" sldId="288"/>
            <ac:spMk id="3" creationId="{0F962B1F-747F-4564-91AC-EB295AA1B3ED}"/>
          </ac:spMkLst>
        </pc:spChg>
        <pc:spChg chg="add del mod">
          <ac:chgData name="Keith Casebonne" userId="fc17ed03-54f1-4f92-ae97-a54058eba7be" providerId="ADAL" clId="{B79DFD78-AB41-4411-A20E-F267429A3A9E}" dt="2025-05-21T20:05:16.699" v="96" actId="6264"/>
          <ac:spMkLst>
            <pc:docMk/>
            <pc:sldMk cId="2003469638" sldId="288"/>
            <ac:spMk id="4" creationId="{7470FD11-788E-CBFB-DC78-DDB615733332}"/>
          </ac:spMkLst>
        </pc:spChg>
        <pc:spChg chg="add del mod">
          <ac:chgData name="Keith Casebonne" userId="fc17ed03-54f1-4f92-ae97-a54058eba7be" providerId="ADAL" clId="{B79DFD78-AB41-4411-A20E-F267429A3A9E}" dt="2025-05-21T20:05:16.699" v="96" actId="6264"/>
          <ac:spMkLst>
            <pc:docMk/>
            <pc:sldMk cId="2003469638" sldId="288"/>
            <ac:spMk id="5" creationId="{7D32D82B-562D-F3A3-5329-9F4861F6E798}"/>
          </ac:spMkLst>
        </pc:spChg>
      </pc:sldChg>
      <pc:sldChg chg="modSp">
        <pc:chgData name="Keith Casebonne" userId="fc17ed03-54f1-4f92-ae97-a54058eba7be" providerId="ADAL" clId="{B79DFD78-AB41-4411-A20E-F267429A3A9E}" dt="2025-05-21T19:56:17.137" v="0"/>
        <pc:sldMkLst>
          <pc:docMk/>
          <pc:sldMk cId="3680166072" sldId="291"/>
        </pc:sldMkLst>
        <pc:spChg chg="mod">
          <ac:chgData name="Keith Casebonne" userId="fc17ed03-54f1-4f92-ae97-a54058eba7be" providerId="ADAL" clId="{B79DFD78-AB41-4411-A20E-F267429A3A9E}" dt="2025-05-21T19:56:17.137" v="0"/>
          <ac:spMkLst>
            <pc:docMk/>
            <pc:sldMk cId="3680166072" sldId="291"/>
            <ac:spMk id="2" creationId="{829FD064-FEA9-4857-841D-9CABFD16BC20}"/>
          </ac:spMkLst>
        </pc:spChg>
        <pc:spChg chg="mod">
          <ac:chgData name="Keith Casebonne" userId="fc17ed03-54f1-4f92-ae97-a54058eba7be" providerId="ADAL" clId="{B79DFD78-AB41-4411-A20E-F267429A3A9E}" dt="2025-05-21T19:56:17.137" v="0"/>
          <ac:spMkLst>
            <pc:docMk/>
            <pc:sldMk cId="3680166072" sldId="291"/>
            <ac:spMk id="3" creationId="{3DC38630-6CBF-4F48-A030-8185E4BFBC4F}"/>
          </ac:spMkLst>
        </pc:spChg>
      </pc:sldChg>
      <pc:sldChg chg="addSp delSp modSp mod chgLayout">
        <pc:chgData name="Keith Casebonne" userId="fc17ed03-54f1-4f92-ae97-a54058eba7be" providerId="ADAL" clId="{B79DFD78-AB41-4411-A20E-F267429A3A9E}" dt="2025-05-21T20:05:41.972" v="105" actId="6549"/>
        <pc:sldMkLst>
          <pc:docMk/>
          <pc:sldMk cId="3765904600" sldId="292"/>
        </pc:sldMkLst>
        <pc:spChg chg="mod ord">
          <ac:chgData name="Keith Casebonne" userId="fc17ed03-54f1-4f92-ae97-a54058eba7be" providerId="ADAL" clId="{B79DFD78-AB41-4411-A20E-F267429A3A9E}" dt="2025-05-21T20:05:41.972" v="105" actId="6549"/>
          <ac:spMkLst>
            <pc:docMk/>
            <pc:sldMk cId="3765904600" sldId="292"/>
            <ac:spMk id="2" creationId="{8073A88A-CA06-49BC-9F33-1E83097BE049}"/>
          </ac:spMkLst>
        </pc:spChg>
        <pc:spChg chg="mod ord">
          <ac:chgData name="Keith Casebonne" userId="fc17ed03-54f1-4f92-ae97-a54058eba7be" providerId="ADAL" clId="{B79DFD78-AB41-4411-A20E-F267429A3A9E}" dt="2025-05-21T20:05:38.546" v="104" actId="6264"/>
          <ac:spMkLst>
            <pc:docMk/>
            <pc:sldMk cId="3765904600" sldId="292"/>
            <ac:spMk id="3" creationId="{10590A30-76F3-4AB1-9244-CD9155CD9201}"/>
          </ac:spMkLst>
        </pc:spChg>
        <pc:spChg chg="add del mod">
          <ac:chgData name="Keith Casebonne" userId="fc17ed03-54f1-4f92-ae97-a54058eba7be" providerId="ADAL" clId="{B79DFD78-AB41-4411-A20E-F267429A3A9E}" dt="2025-05-21T20:05:38.546" v="104" actId="6264"/>
          <ac:spMkLst>
            <pc:docMk/>
            <pc:sldMk cId="3765904600" sldId="292"/>
            <ac:spMk id="4" creationId="{372CF9D2-535C-D429-6560-842CA8A75533}"/>
          </ac:spMkLst>
        </pc:spChg>
        <pc:spChg chg="add del mod">
          <ac:chgData name="Keith Casebonne" userId="fc17ed03-54f1-4f92-ae97-a54058eba7be" providerId="ADAL" clId="{B79DFD78-AB41-4411-A20E-F267429A3A9E}" dt="2025-05-21T20:05:38.546" v="104" actId="6264"/>
          <ac:spMkLst>
            <pc:docMk/>
            <pc:sldMk cId="3765904600" sldId="292"/>
            <ac:spMk id="5" creationId="{EEF75F0D-6F92-8439-A1B0-82DF1E3F4E1E}"/>
          </ac:spMkLst>
        </pc:spChg>
      </pc:sldChg>
      <pc:sldChg chg="modSp">
        <pc:chgData name="Keith Casebonne" userId="fc17ed03-54f1-4f92-ae97-a54058eba7be" providerId="ADAL" clId="{B79DFD78-AB41-4411-A20E-F267429A3A9E}" dt="2025-05-21T20:07:59.660" v="214"/>
        <pc:sldMkLst>
          <pc:docMk/>
          <pc:sldMk cId="208701135" sldId="293"/>
        </pc:sldMkLst>
        <pc:spChg chg="mod">
          <ac:chgData name="Keith Casebonne" userId="fc17ed03-54f1-4f92-ae97-a54058eba7be" providerId="ADAL" clId="{B79DFD78-AB41-4411-A20E-F267429A3A9E}" dt="2025-05-21T20:07:59.660" v="214"/>
          <ac:spMkLst>
            <pc:docMk/>
            <pc:sldMk cId="208701135" sldId="293"/>
            <ac:spMk id="2" creationId="{EA9F88A4-51D5-4992-A9D8-318761D72FFE}"/>
          </ac:spMkLst>
        </pc:spChg>
      </pc:sldChg>
      <pc:sldChg chg="modSp mod">
        <pc:chgData name="Keith Casebonne" userId="fc17ed03-54f1-4f92-ae97-a54058eba7be" providerId="ADAL" clId="{B79DFD78-AB41-4411-A20E-F267429A3A9E}" dt="2025-05-21T20:11:26.403" v="243" actId="962"/>
        <pc:sldMkLst>
          <pc:docMk/>
          <pc:sldMk cId="2742381567" sldId="294"/>
        </pc:sldMkLst>
        <pc:spChg chg="mod">
          <ac:chgData name="Keith Casebonne" userId="fc17ed03-54f1-4f92-ae97-a54058eba7be" providerId="ADAL" clId="{B79DFD78-AB41-4411-A20E-F267429A3A9E}" dt="2025-05-21T20:08:09.626" v="220" actId="20577"/>
          <ac:spMkLst>
            <pc:docMk/>
            <pc:sldMk cId="2742381567" sldId="294"/>
            <ac:spMk id="2" creationId="{2289E17D-698A-4C2D-9C63-2225F0BF2658}"/>
          </ac:spMkLst>
        </pc:spChg>
        <pc:spChg chg="mod">
          <ac:chgData name="Keith Casebonne" userId="fc17ed03-54f1-4f92-ae97-a54058eba7be" providerId="ADAL" clId="{B79DFD78-AB41-4411-A20E-F267429A3A9E}" dt="2025-05-21T19:56:17.137" v="0"/>
          <ac:spMkLst>
            <pc:docMk/>
            <pc:sldMk cId="2742381567" sldId="294"/>
            <ac:spMk id="3" creationId="{2EB027EA-0758-443A-B3C3-E80AD2E9310B}"/>
          </ac:spMkLst>
        </pc:spChg>
        <pc:picChg chg="mod">
          <ac:chgData name="Keith Casebonne" userId="fc17ed03-54f1-4f92-ae97-a54058eba7be" providerId="ADAL" clId="{B79DFD78-AB41-4411-A20E-F267429A3A9E}" dt="2025-05-21T20:11:26.403" v="243" actId="962"/>
          <ac:picMkLst>
            <pc:docMk/>
            <pc:sldMk cId="2742381567" sldId="294"/>
            <ac:picMk id="4" creationId="{74550A0A-3AA4-43F2-B734-F91518AFA7F8}"/>
          </ac:picMkLst>
        </pc:picChg>
      </pc:sldChg>
      <pc:sldChg chg="modSp mod">
        <pc:chgData name="Keith Casebonne" userId="fc17ed03-54f1-4f92-ae97-a54058eba7be" providerId="ADAL" clId="{B79DFD78-AB41-4411-A20E-F267429A3A9E}" dt="2025-05-21T20:08:57.299" v="231" actId="20577"/>
        <pc:sldMkLst>
          <pc:docMk/>
          <pc:sldMk cId="3752034046" sldId="297"/>
        </pc:sldMkLst>
        <pc:spChg chg="mod">
          <ac:chgData name="Keith Casebonne" userId="fc17ed03-54f1-4f92-ae97-a54058eba7be" providerId="ADAL" clId="{B79DFD78-AB41-4411-A20E-F267429A3A9E}" dt="2025-05-21T20:08:27.624" v="221"/>
          <ac:spMkLst>
            <pc:docMk/>
            <pc:sldMk cId="3752034046" sldId="297"/>
            <ac:spMk id="2" creationId="{DD5C9163-8251-40DA-AAE2-77265CE53E77}"/>
          </ac:spMkLst>
        </pc:spChg>
        <pc:spChg chg="mod">
          <ac:chgData name="Keith Casebonne" userId="fc17ed03-54f1-4f92-ae97-a54058eba7be" providerId="ADAL" clId="{B79DFD78-AB41-4411-A20E-F267429A3A9E}" dt="2025-05-21T20:08:57.299" v="231" actId="20577"/>
          <ac:spMkLst>
            <pc:docMk/>
            <pc:sldMk cId="3752034046" sldId="297"/>
            <ac:spMk id="3" creationId="{D2829DB5-3878-4BAD-93F5-E30E656983ED}"/>
          </ac:spMkLst>
        </pc:spChg>
      </pc:sldChg>
      <pc:sldChg chg="modSp del">
        <pc:chgData name="Keith Casebonne" userId="fc17ed03-54f1-4f92-ae97-a54058eba7be" providerId="ADAL" clId="{B79DFD78-AB41-4411-A20E-F267429A3A9E}" dt="2025-05-21T20:09:34.950" v="236" actId="47"/>
        <pc:sldMkLst>
          <pc:docMk/>
          <pc:sldMk cId="1226480459" sldId="299"/>
        </pc:sldMkLst>
        <pc:spChg chg="mod">
          <ac:chgData name="Keith Casebonne" userId="fc17ed03-54f1-4f92-ae97-a54058eba7be" providerId="ADAL" clId="{B79DFD78-AB41-4411-A20E-F267429A3A9E}" dt="2025-05-21T19:56:17.137" v="0"/>
          <ac:spMkLst>
            <pc:docMk/>
            <pc:sldMk cId="1226480459" sldId="299"/>
            <ac:spMk id="2" creationId="{C865A6D4-23CD-423E-A58B-8B54ED30E1D0}"/>
          </ac:spMkLst>
        </pc:spChg>
      </pc:sldChg>
      <pc:sldChg chg="modSp add mod">
        <pc:chgData name="Keith Casebonne" userId="fc17ed03-54f1-4f92-ae97-a54058eba7be" providerId="ADAL" clId="{B79DFD78-AB41-4411-A20E-F267429A3A9E}" dt="2025-05-21T20:10:56.119" v="241" actId="6549"/>
        <pc:sldMkLst>
          <pc:docMk/>
          <pc:sldMk cId="506764105" sldId="300"/>
        </pc:sldMkLst>
        <pc:spChg chg="mod">
          <ac:chgData name="Keith Casebonne" userId="fc17ed03-54f1-4f92-ae97-a54058eba7be" providerId="ADAL" clId="{B79DFD78-AB41-4411-A20E-F267429A3A9E}" dt="2025-05-21T20:10:56.119" v="241" actId="6549"/>
          <ac:spMkLst>
            <pc:docMk/>
            <pc:sldMk cId="506764105" sldId="300"/>
            <ac:spMk id="3" creationId="{7331AFA5-0CB3-2A72-46D2-604B0222D4FE}"/>
          </ac:spMkLst>
        </pc:spChg>
      </pc:sldChg>
      <pc:sldChg chg="addSp delSp modSp mod chgLayout">
        <pc:chgData name="Keith Casebonne" userId="fc17ed03-54f1-4f92-ae97-a54058eba7be" providerId="ADAL" clId="{B79DFD78-AB41-4411-A20E-F267429A3A9E}" dt="2025-05-21T20:05:51.227" v="119" actId="6264"/>
        <pc:sldMkLst>
          <pc:docMk/>
          <pc:sldMk cId="3912460340" sldId="301"/>
        </pc:sldMkLst>
        <pc:spChg chg="mod ord">
          <ac:chgData name="Keith Casebonne" userId="fc17ed03-54f1-4f92-ae97-a54058eba7be" providerId="ADAL" clId="{B79DFD78-AB41-4411-A20E-F267429A3A9E}" dt="2025-05-21T20:05:51.227" v="119" actId="6264"/>
          <ac:spMkLst>
            <pc:docMk/>
            <pc:sldMk cId="3912460340" sldId="301"/>
            <ac:spMk id="2" creationId="{57E4995C-245A-407B-81D4-D028DBD1BD3F}"/>
          </ac:spMkLst>
        </pc:spChg>
        <pc:spChg chg="mod ord">
          <ac:chgData name="Keith Casebonne" userId="fc17ed03-54f1-4f92-ae97-a54058eba7be" providerId="ADAL" clId="{B79DFD78-AB41-4411-A20E-F267429A3A9E}" dt="2025-05-21T20:05:51.227" v="119" actId="6264"/>
          <ac:spMkLst>
            <pc:docMk/>
            <pc:sldMk cId="3912460340" sldId="301"/>
            <ac:spMk id="3" creationId="{9C7D3806-1B1D-4443-B680-C1366C46907F}"/>
          </ac:spMkLst>
        </pc:spChg>
        <pc:spChg chg="add del mod">
          <ac:chgData name="Keith Casebonne" userId="fc17ed03-54f1-4f92-ae97-a54058eba7be" providerId="ADAL" clId="{B79DFD78-AB41-4411-A20E-F267429A3A9E}" dt="2025-05-21T20:05:51.227" v="119" actId="6264"/>
          <ac:spMkLst>
            <pc:docMk/>
            <pc:sldMk cId="3912460340" sldId="301"/>
            <ac:spMk id="4" creationId="{BBD236A2-D289-A8C2-1588-BA8106A74FEC}"/>
          </ac:spMkLst>
        </pc:spChg>
        <pc:spChg chg="add del mod">
          <ac:chgData name="Keith Casebonne" userId="fc17ed03-54f1-4f92-ae97-a54058eba7be" providerId="ADAL" clId="{B79DFD78-AB41-4411-A20E-F267429A3A9E}" dt="2025-05-21T20:05:51.227" v="119" actId="6264"/>
          <ac:spMkLst>
            <pc:docMk/>
            <pc:sldMk cId="3912460340" sldId="301"/>
            <ac:spMk id="5" creationId="{EC313E54-78F2-0A23-EAE2-70C632A7EAC8}"/>
          </ac:spMkLst>
        </pc:spChg>
      </pc:sldChg>
      <pc:sldChg chg="modSp mod">
        <pc:chgData name="Keith Casebonne" userId="fc17ed03-54f1-4f92-ae97-a54058eba7be" providerId="ADAL" clId="{B79DFD78-AB41-4411-A20E-F267429A3A9E}" dt="2025-05-21T20:05:57.372" v="129" actId="20577"/>
        <pc:sldMkLst>
          <pc:docMk/>
          <pc:sldMk cId="3938634630" sldId="302"/>
        </pc:sldMkLst>
        <pc:spChg chg="mod">
          <ac:chgData name="Keith Casebonne" userId="fc17ed03-54f1-4f92-ae97-a54058eba7be" providerId="ADAL" clId="{B79DFD78-AB41-4411-A20E-F267429A3A9E}" dt="2025-05-21T20:05:57.372" v="129" actId="20577"/>
          <ac:spMkLst>
            <pc:docMk/>
            <pc:sldMk cId="3938634630" sldId="302"/>
            <ac:spMk id="2" creationId="{C939916F-DFCA-42DD-AD54-82C6A3EC8F7B}"/>
          </ac:spMkLst>
        </pc:spChg>
        <pc:spChg chg="mod">
          <ac:chgData name="Keith Casebonne" userId="fc17ed03-54f1-4f92-ae97-a54058eba7be" providerId="ADAL" clId="{B79DFD78-AB41-4411-A20E-F267429A3A9E}" dt="2025-05-21T19:56:17.137" v="0"/>
          <ac:spMkLst>
            <pc:docMk/>
            <pc:sldMk cId="3938634630" sldId="302"/>
            <ac:spMk id="3" creationId="{80D08711-E3A3-4122-952B-6BC377A22AD7}"/>
          </ac:spMkLst>
        </pc:spChg>
      </pc:sldChg>
      <pc:sldChg chg="modSp mod">
        <pc:chgData name="Keith Casebonne" userId="fc17ed03-54f1-4f92-ae97-a54058eba7be" providerId="ADAL" clId="{B79DFD78-AB41-4411-A20E-F267429A3A9E}" dt="2025-05-21T20:06:09.518" v="139" actId="20577"/>
        <pc:sldMkLst>
          <pc:docMk/>
          <pc:sldMk cId="2668405827" sldId="303"/>
        </pc:sldMkLst>
        <pc:spChg chg="mod">
          <ac:chgData name="Keith Casebonne" userId="fc17ed03-54f1-4f92-ae97-a54058eba7be" providerId="ADAL" clId="{B79DFD78-AB41-4411-A20E-F267429A3A9E}" dt="2025-05-21T20:06:09.518" v="139" actId="20577"/>
          <ac:spMkLst>
            <pc:docMk/>
            <pc:sldMk cId="2668405827" sldId="303"/>
            <ac:spMk id="2" creationId="{7E6A99DF-2657-4CEA-8002-8A8A79177855}"/>
          </ac:spMkLst>
        </pc:spChg>
        <pc:spChg chg="mod">
          <ac:chgData name="Keith Casebonne" userId="fc17ed03-54f1-4f92-ae97-a54058eba7be" providerId="ADAL" clId="{B79DFD78-AB41-4411-A20E-F267429A3A9E}" dt="2025-05-21T19:56:17.137" v="0"/>
          <ac:spMkLst>
            <pc:docMk/>
            <pc:sldMk cId="2668405827" sldId="303"/>
            <ac:spMk id="3" creationId="{F324115D-712F-49A0-AC56-C34E0ADB5017}"/>
          </ac:spMkLst>
        </pc:spChg>
      </pc:sldChg>
      <pc:sldChg chg="modSp mod">
        <pc:chgData name="Keith Casebonne" userId="fc17ed03-54f1-4f92-ae97-a54058eba7be" providerId="ADAL" clId="{B79DFD78-AB41-4411-A20E-F267429A3A9E}" dt="2025-05-21T20:06:16.487" v="148" actId="20577"/>
        <pc:sldMkLst>
          <pc:docMk/>
          <pc:sldMk cId="1263287807" sldId="304"/>
        </pc:sldMkLst>
        <pc:spChg chg="mod">
          <ac:chgData name="Keith Casebonne" userId="fc17ed03-54f1-4f92-ae97-a54058eba7be" providerId="ADAL" clId="{B79DFD78-AB41-4411-A20E-F267429A3A9E}" dt="2025-05-21T20:06:16.487" v="148" actId="20577"/>
          <ac:spMkLst>
            <pc:docMk/>
            <pc:sldMk cId="1263287807" sldId="304"/>
            <ac:spMk id="2" creationId="{BBB3AE49-4C59-4A0C-AAEB-48CB218496AC}"/>
          </ac:spMkLst>
        </pc:spChg>
        <pc:spChg chg="mod">
          <ac:chgData name="Keith Casebonne" userId="fc17ed03-54f1-4f92-ae97-a54058eba7be" providerId="ADAL" clId="{B79DFD78-AB41-4411-A20E-F267429A3A9E}" dt="2025-05-21T19:56:17.137" v="0"/>
          <ac:spMkLst>
            <pc:docMk/>
            <pc:sldMk cId="1263287807" sldId="304"/>
            <ac:spMk id="3" creationId="{B7E41529-CF25-447F-ACDF-89C0A649BFEA}"/>
          </ac:spMkLst>
        </pc:spChg>
      </pc:sldChg>
      <pc:sldChg chg="addSp delSp modSp mod chgLayout">
        <pc:chgData name="Keith Casebonne" userId="fc17ed03-54f1-4f92-ae97-a54058eba7be" providerId="ADAL" clId="{B79DFD78-AB41-4411-A20E-F267429A3A9E}" dt="2025-05-21T20:06:34.935" v="160" actId="20577"/>
        <pc:sldMkLst>
          <pc:docMk/>
          <pc:sldMk cId="1310970757" sldId="305"/>
        </pc:sldMkLst>
        <pc:spChg chg="mod ord">
          <ac:chgData name="Keith Casebonne" userId="fc17ed03-54f1-4f92-ae97-a54058eba7be" providerId="ADAL" clId="{B79DFD78-AB41-4411-A20E-F267429A3A9E}" dt="2025-05-21T20:06:34.935" v="160" actId="20577"/>
          <ac:spMkLst>
            <pc:docMk/>
            <pc:sldMk cId="1310970757" sldId="305"/>
            <ac:spMk id="2" creationId="{AA8BB053-4C50-41BE-BB70-6D27D69EDB11}"/>
          </ac:spMkLst>
        </pc:spChg>
        <pc:spChg chg="mod ord">
          <ac:chgData name="Keith Casebonne" userId="fc17ed03-54f1-4f92-ae97-a54058eba7be" providerId="ADAL" clId="{B79DFD78-AB41-4411-A20E-F267429A3A9E}" dt="2025-05-21T20:06:24.703" v="151" actId="6264"/>
          <ac:spMkLst>
            <pc:docMk/>
            <pc:sldMk cId="1310970757" sldId="305"/>
            <ac:spMk id="3" creationId="{05CD30F7-80D9-470A-A5F9-6196E3834C09}"/>
          </ac:spMkLst>
        </pc:spChg>
        <pc:spChg chg="add del mod">
          <ac:chgData name="Keith Casebonne" userId="fc17ed03-54f1-4f92-ae97-a54058eba7be" providerId="ADAL" clId="{B79DFD78-AB41-4411-A20E-F267429A3A9E}" dt="2025-05-21T20:06:24.703" v="151" actId="6264"/>
          <ac:spMkLst>
            <pc:docMk/>
            <pc:sldMk cId="1310970757" sldId="305"/>
            <ac:spMk id="4" creationId="{4A8760E0-4776-17F0-6548-119980C4824B}"/>
          </ac:spMkLst>
        </pc:spChg>
        <pc:spChg chg="add del mod">
          <ac:chgData name="Keith Casebonne" userId="fc17ed03-54f1-4f92-ae97-a54058eba7be" providerId="ADAL" clId="{B79DFD78-AB41-4411-A20E-F267429A3A9E}" dt="2025-05-21T20:06:24.703" v="151" actId="6264"/>
          <ac:spMkLst>
            <pc:docMk/>
            <pc:sldMk cId="1310970757" sldId="305"/>
            <ac:spMk id="5" creationId="{4F09C92B-EA8A-F17C-676F-DF7026436CAF}"/>
          </ac:spMkLst>
        </pc:spChg>
      </pc:sldChg>
      <pc:sldChg chg="modSp mod">
        <pc:chgData name="Keith Casebonne" userId="fc17ed03-54f1-4f92-ae97-a54058eba7be" providerId="ADAL" clId="{B79DFD78-AB41-4411-A20E-F267429A3A9E}" dt="2025-05-21T20:06:42.511" v="168" actId="20577"/>
        <pc:sldMkLst>
          <pc:docMk/>
          <pc:sldMk cId="2011893219" sldId="306"/>
        </pc:sldMkLst>
        <pc:spChg chg="mod">
          <ac:chgData name="Keith Casebonne" userId="fc17ed03-54f1-4f92-ae97-a54058eba7be" providerId="ADAL" clId="{B79DFD78-AB41-4411-A20E-F267429A3A9E}" dt="2025-05-21T20:06:42.511" v="168" actId="20577"/>
          <ac:spMkLst>
            <pc:docMk/>
            <pc:sldMk cId="2011893219" sldId="306"/>
            <ac:spMk id="2" creationId="{6A1208FE-5EE5-4B58-8AB4-13A2B1BD2CAA}"/>
          </ac:spMkLst>
        </pc:spChg>
        <pc:spChg chg="mod">
          <ac:chgData name="Keith Casebonne" userId="fc17ed03-54f1-4f92-ae97-a54058eba7be" providerId="ADAL" clId="{B79DFD78-AB41-4411-A20E-F267429A3A9E}" dt="2025-05-21T19:56:17.137" v="0"/>
          <ac:spMkLst>
            <pc:docMk/>
            <pc:sldMk cId="2011893219" sldId="306"/>
            <ac:spMk id="3" creationId="{459C29A0-5668-4CB8-BF26-A5EDBFF13313}"/>
          </ac:spMkLst>
        </pc:spChg>
      </pc:sldChg>
      <pc:sldChg chg="modSp mod">
        <pc:chgData name="Keith Casebonne" userId="fc17ed03-54f1-4f92-ae97-a54058eba7be" providerId="ADAL" clId="{B79DFD78-AB41-4411-A20E-F267429A3A9E}" dt="2025-05-21T20:06:50.753" v="176" actId="20577"/>
        <pc:sldMkLst>
          <pc:docMk/>
          <pc:sldMk cId="2052227087" sldId="307"/>
        </pc:sldMkLst>
        <pc:spChg chg="mod">
          <ac:chgData name="Keith Casebonne" userId="fc17ed03-54f1-4f92-ae97-a54058eba7be" providerId="ADAL" clId="{B79DFD78-AB41-4411-A20E-F267429A3A9E}" dt="2025-05-21T20:06:50.753" v="176" actId="20577"/>
          <ac:spMkLst>
            <pc:docMk/>
            <pc:sldMk cId="2052227087" sldId="307"/>
            <ac:spMk id="2" creationId="{30413029-6265-438F-AA9B-AD73E221888A}"/>
          </ac:spMkLst>
        </pc:spChg>
        <pc:spChg chg="mod">
          <ac:chgData name="Keith Casebonne" userId="fc17ed03-54f1-4f92-ae97-a54058eba7be" providerId="ADAL" clId="{B79DFD78-AB41-4411-A20E-F267429A3A9E}" dt="2025-05-21T19:56:17.137" v="0"/>
          <ac:spMkLst>
            <pc:docMk/>
            <pc:sldMk cId="2052227087" sldId="307"/>
            <ac:spMk id="3" creationId="{975459EA-9625-4237-9C4A-4F693F17056A}"/>
          </ac:spMkLst>
        </pc:spChg>
      </pc:sldChg>
      <pc:sldChg chg="modSp mod">
        <pc:chgData name="Keith Casebonne" userId="fc17ed03-54f1-4f92-ae97-a54058eba7be" providerId="ADAL" clId="{B79DFD78-AB41-4411-A20E-F267429A3A9E}" dt="2025-05-21T20:06:57.940" v="184" actId="20577"/>
        <pc:sldMkLst>
          <pc:docMk/>
          <pc:sldMk cId="1258144493" sldId="309"/>
        </pc:sldMkLst>
        <pc:spChg chg="mod">
          <ac:chgData name="Keith Casebonne" userId="fc17ed03-54f1-4f92-ae97-a54058eba7be" providerId="ADAL" clId="{B79DFD78-AB41-4411-A20E-F267429A3A9E}" dt="2025-05-21T20:06:57.940" v="184" actId="20577"/>
          <ac:spMkLst>
            <pc:docMk/>
            <pc:sldMk cId="1258144493" sldId="309"/>
            <ac:spMk id="2" creationId="{3E36DE26-0F8B-47AF-93A9-B25FEA4F14E5}"/>
          </ac:spMkLst>
        </pc:spChg>
        <pc:spChg chg="mod">
          <ac:chgData name="Keith Casebonne" userId="fc17ed03-54f1-4f92-ae97-a54058eba7be" providerId="ADAL" clId="{B79DFD78-AB41-4411-A20E-F267429A3A9E}" dt="2025-05-21T19:56:17.137" v="0"/>
          <ac:spMkLst>
            <pc:docMk/>
            <pc:sldMk cId="1258144493" sldId="309"/>
            <ac:spMk id="3" creationId="{0D5DC360-D2D3-4641-A880-0AA5333221BC}"/>
          </ac:spMkLst>
        </pc:spChg>
      </pc:sldChg>
      <pc:sldChg chg="modSp mod">
        <pc:chgData name="Keith Casebonne" userId="fc17ed03-54f1-4f92-ae97-a54058eba7be" providerId="ADAL" clId="{B79DFD78-AB41-4411-A20E-F267429A3A9E}" dt="2025-05-21T20:07:05.027" v="192" actId="20577"/>
        <pc:sldMkLst>
          <pc:docMk/>
          <pc:sldMk cId="3880309288" sldId="310"/>
        </pc:sldMkLst>
        <pc:spChg chg="mod">
          <ac:chgData name="Keith Casebonne" userId="fc17ed03-54f1-4f92-ae97-a54058eba7be" providerId="ADAL" clId="{B79DFD78-AB41-4411-A20E-F267429A3A9E}" dt="2025-05-21T20:07:05.027" v="192" actId="20577"/>
          <ac:spMkLst>
            <pc:docMk/>
            <pc:sldMk cId="3880309288" sldId="310"/>
            <ac:spMk id="2" creationId="{F1E1D683-08E8-47CA-8678-ABB17E0AC682}"/>
          </ac:spMkLst>
        </pc:spChg>
        <pc:spChg chg="mod">
          <ac:chgData name="Keith Casebonne" userId="fc17ed03-54f1-4f92-ae97-a54058eba7be" providerId="ADAL" clId="{B79DFD78-AB41-4411-A20E-F267429A3A9E}" dt="2025-05-21T19:56:17.137" v="0"/>
          <ac:spMkLst>
            <pc:docMk/>
            <pc:sldMk cId="3880309288" sldId="310"/>
            <ac:spMk id="3" creationId="{3CB7ECCF-5E27-4CB3-9693-C97B6B5B588E}"/>
          </ac:spMkLst>
        </pc:spChg>
      </pc:sldChg>
      <pc:sldChg chg="addSp delSp modSp mod chgLayout">
        <pc:chgData name="Keith Casebonne" userId="fc17ed03-54f1-4f92-ae97-a54058eba7be" providerId="ADAL" clId="{B79DFD78-AB41-4411-A20E-F267429A3A9E}" dt="2025-05-21T20:07:13.736" v="196" actId="27636"/>
        <pc:sldMkLst>
          <pc:docMk/>
          <pc:sldMk cId="1157087972" sldId="311"/>
        </pc:sldMkLst>
        <pc:spChg chg="mod ord">
          <ac:chgData name="Keith Casebonne" userId="fc17ed03-54f1-4f92-ae97-a54058eba7be" providerId="ADAL" clId="{B79DFD78-AB41-4411-A20E-F267429A3A9E}" dt="2025-05-21T20:07:13.736" v="196" actId="27636"/>
          <ac:spMkLst>
            <pc:docMk/>
            <pc:sldMk cId="1157087972" sldId="311"/>
            <ac:spMk id="2" creationId="{45DABFDC-32EA-4828-83C5-FCFEFAF50FF6}"/>
          </ac:spMkLst>
        </pc:spChg>
        <pc:spChg chg="mod ord">
          <ac:chgData name="Keith Casebonne" userId="fc17ed03-54f1-4f92-ae97-a54058eba7be" providerId="ADAL" clId="{B79DFD78-AB41-4411-A20E-F267429A3A9E}" dt="2025-05-21T20:07:11.157" v="194" actId="6264"/>
          <ac:spMkLst>
            <pc:docMk/>
            <pc:sldMk cId="1157087972" sldId="311"/>
            <ac:spMk id="3" creationId="{D2614B32-7706-4937-A3A3-AF6CBBB74F2C}"/>
          </ac:spMkLst>
        </pc:spChg>
        <pc:spChg chg="add del mod">
          <ac:chgData name="Keith Casebonne" userId="fc17ed03-54f1-4f92-ae97-a54058eba7be" providerId="ADAL" clId="{B79DFD78-AB41-4411-A20E-F267429A3A9E}" dt="2025-05-21T20:07:11.157" v="194" actId="6264"/>
          <ac:spMkLst>
            <pc:docMk/>
            <pc:sldMk cId="1157087972" sldId="311"/>
            <ac:spMk id="4" creationId="{750088A8-A2E1-9923-3CC7-B4D683E38B24}"/>
          </ac:spMkLst>
        </pc:spChg>
        <pc:spChg chg="add del mod">
          <ac:chgData name="Keith Casebonne" userId="fc17ed03-54f1-4f92-ae97-a54058eba7be" providerId="ADAL" clId="{B79DFD78-AB41-4411-A20E-F267429A3A9E}" dt="2025-05-21T20:07:11.157" v="194" actId="6264"/>
          <ac:spMkLst>
            <pc:docMk/>
            <pc:sldMk cId="1157087972" sldId="311"/>
            <ac:spMk id="5" creationId="{57A4D7AC-E3C7-26E7-705F-F93CBC9CF0CB}"/>
          </ac:spMkLst>
        </pc:spChg>
      </pc:sldChg>
      <pc:sldChg chg="addSp delSp modSp mod chgLayout">
        <pc:chgData name="Keith Casebonne" userId="fc17ed03-54f1-4f92-ae97-a54058eba7be" providerId="ADAL" clId="{B79DFD78-AB41-4411-A20E-F267429A3A9E}" dt="2025-05-21T20:07:45.099" v="210" actId="20577"/>
        <pc:sldMkLst>
          <pc:docMk/>
          <pc:sldMk cId="1886330152" sldId="313"/>
        </pc:sldMkLst>
        <pc:spChg chg="mod ord">
          <ac:chgData name="Keith Casebonne" userId="fc17ed03-54f1-4f92-ae97-a54058eba7be" providerId="ADAL" clId="{B79DFD78-AB41-4411-A20E-F267429A3A9E}" dt="2025-05-21T20:07:26.812" v="199" actId="6264"/>
          <ac:spMkLst>
            <pc:docMk/>
            <pc:sldMk cId="1886330152" sldId="313"/>
            <ac:spMk id="2" creationId="{763B0D89-25B8-440B-B1A5-89745BBA1081}"/>
          </ac:spMkLst>
        </pc:spChg>
        <pc:spChg chg="mod ord">
          <ac:chgData name="Keith Casebonne" userId="fc17ed03-54f1-4f92-ae97-a54058eba7be" providerId="ADAL" clId="{B79DFD78-AB41-4411-A20E-F267429A3A9E}" dt="2025-05-21T20:07:45.099" v="210" actId="20577"/>
          <ac:spMkLst>
            <pc:docMk/>
            <pc:sldMk cId="1886330152" sldId="313"/>
            <ac:spMk id="3" creationId="{9ECEF773-B3DD-4E27-B117-F6F686246292}"/>
          </ac:spMkLst>
        </pc:spChg>
        <pc:spChg chg="add del mod">
          <ac:chgData name="Keith Casebonne" userId="fc17ed03-54f1-4f92-ae97-a54058eba7be" providerId="ADAL" clId="{B79DFD78-AB41-4411-A20E-F267429A3A9E}" dt="2025-05-21T20:07:23.056" v="198" actId="6264"/>
          <ac:spMkLst>
            <pc:docMk/>
            <pc:sldMk cId="1886330152" sldId="313"/>
            <ac:spMk id="4" creationId="{70CB10B6-5C43-9A28-6032-0960FCAD9516}"/>
          </ac:spMkLst>
        </pc:spChg>
        <pc:spChg chg="add del mod">
          <ac:chgData name="Keith Casebonne" userId="fc17ed03-54f1-4f92-ae97-a54058eba7be" providerId="ADAL" clId="{B79DFD78-AB41-4411-A20E-F267429A3A9E}" dt="2025-05-21T20:07:23.056" v="198" actId="6264"/>
          <ac:spMkLst>
            <pc:docMk/>
            <pc:sldMk cId="1886330152" sldId="313"/>
            <ac:spMk id="5" creationId="{4954E21F-8FFD-CBB9-6D40-7C4FA4D8F748}"/>
          </ac:spMkLst>
        </pc:spChg>
        <pc:spChg chg="add del mod">
          <ac:chgData name="Keith Casebonne" userId="fc17ed03-54f1-4f92-ae97-a54058eba7be" providerId="ADAL" clId="{B79DFD78-AB41-4411-A20E-F267429A3A9E}" dt="2025-05-21T20:07:26.812" v="199" actId="6264"/>
          <ac:spMkLst>
            <pc:docMk/>
            <pc:sldMk cId="1886330152" sldId="313"/>
            <ac:spMk id="6" creationId="{66DF2CFD-3482-8612-69C9-D0AB42D34FB4}"/>
          </ac:spMkLst>
        </pc:spChg>
        <pc:spChg chg="add del mod">
          <ac:chgData name="Keith Casebonne" userId="fc17ed03-54f1-4f92-ae97-a54058eba7be" providerId="ADAL" clId="{B79DFD78-AB41-4411-A20E-F267429A3A9E}" dt="2025-05-21T20:07:26.812" v="199" actId="6264"/>
          <ac:spMkLst>
            <pc:docMk/>
            <pc:sldMk cId="1886330152" sldId="313"/>
            <ac:spMk id="7" creationId="{82A6B76B-13E5-8E72-11CE-5AD4D16A295C}"/>
          </ac:spMkLst>
        </pc:spChg>
      </pc:sldChg>
      <pc:sldChg chg="modSp mod">
        <pc:chgData name="Keith Casebonne" userId="fc17ed03-54f1-4f92-ae97-a54058eba7be" providerId="ADAL" clId="{B79DFD78-AB41-4411-A20E-F267429A3A9E}" dt="2025-05-21T20:07:52.342" v="213" actId="20577"/>
        <pc:sldMkLst>
          <pc:docMk/>
          <pc:sldMk cId="2939474275" sldId="314"/>
        </pc:sldMkLst>
        <pc:spChg chg="mod">
          <ac:chgData name="Keith Casebonne" userId="fc17ed03-54f1-4f92-ae97-a54058eba7be" providerId="ADAL" clId="{B79DFD78-AB41-4411-A20E-F267429A3A9E}" dt="2025-05-21T20:07:52.342" v="213" actId="20577"/>
          <ac:spMkLst>
            <pc:docMk/>
            <pc:sldMk cId="2939474275" sldId="314"/>
            <ac:spMk id="2" creationId="{53828C74-F6C9-4A9A-9A4B-EB7B6D6364DE}"/>
          </ac:spMkLst>
        </pc:spChg>
        <pc:spChg chg="mod">
          <ac:chgData name="Keith Casebonne" userId="fc17ed03-54f1-4f92-ae97-a54058eba7be" providerId="ADAL" clId="{B79DFD78-AB41-4411-A20E-F267429A3A9E}" dt="2025-05-21T19:56:17.137" v="0"/>
          <ac:spMkLst>
            <pc:docMk/>
            <pc:sldMk cId="2939474275" sldId="314"/>
            <ac:spMk id="3" creationId="{B8173B2F-3797-4E51-8E56-B28C95BBB68C}"/>
          </ac:spMkLst>
        </pc:spChg>
      </pc:sldChg>
      <pc:sldChg chg="addSp delSp modSp mod chgLayout">
        <pc:chgData name="Keith Casebonne" userId="fc17ed03-54f1-4f92-ae97-a54058eba7be" providerId="ADAL" clId="{B79DFD78-AB41-4411-A20E-F267429A3A9E}" dt="2025-05-21T20:04:24.527" v="75" actId="6264"/>
        <pc:sldMkLst>
          <pc:docMk/>
          <pc:sldMk cId="891126152" sldId="328"/>
        </pc:sldMkLst>
        <pc:spChg chg="mod ord">
          <ac:chgData name="Keith Casebonne" userId="fc17ed03-54f1-4f92-ae97-a54058eba7be" providerId="ADAL" clId="{B79DFD78-AB41-4411-A20E-F267429A3A9E}" dt="2025-05-21T20:04:24.527" v="75" actId="6264"/>
          <ac:spMkLst>
            <pc:docMk/>
            <pc:sldMk cId="891126152" sldId="328"/>
            <ac:spMk id="2" creationId="{11586E16-B09B-45AC-918C-FC2A3BB85547}"/>
          </ac:spMkLst>
        </pc:spChg>
        <pc:spChg chg="add del mod">
          <ac:chgData name="Keith Casebonne" userId="fc17ed03-54f1-4f92-ae97-a54058eba7be" providerId="ADAL" clId="{B79DFD78-AB41-4411-A20E-F267429A3A9E}" dt="2025-05-21T20:04:24.527" v="75" actId="6264"/>
          <ac:spMkLst>
            <pc:docMk/>
            <pc:sldMk cId="891126152" sldId="328"/>
            <ac:spMk id="3" creationId="{BD8FAEED-A129-52B7-DD40-5721983BA75D}"/>
          </ac:spMkLst>
        </pc:spChg>
        <pc:spChg chg="add del mod">
          <ac:chgData name="Keith Casebonne" userId="fc17ed03-54f1-4f92-ae97-a54058eba7be" providerId="ADAL" clId="{B79DFD78-AB41-4411-A20E-F267429A3A9E}" dt="2025-05-21T20:04:24.527" v="75" actId="6264"/>
          <ac:spMkLst>
            <pc:docMk/>
            <pc:sldMk cId="891126152" sldId="328"/>
            <ac:spMk id="5" creationId="{DE982820-F696-1256-3F71-4FADCCBB4871}"/>
          </ac:spMkLst>
        </pc:spChg>
        <pc:picChg chg="mod ord">
          <ac:chgData name="Keith Casebonne" userId="fc17ed03-54f1-4f92-ae97-a54058eba7be" providerId="ADAL" clId="{B79DFD78-AB41-4411-A20E-F267429A3A9E}" dt="2025-05-21T20:04:24.527" v="75" actId="6264"/>
          <ac:picMkLst>
            <pc:docMk/>
            <pc:sldMk cId="891126152" sldId="328"/>
            <ac:picMk id="4" creationId="{BBF60BE1-82D7-4663-8AFC-2D779184342C}"/>
          </ac:picMkLst>
        </pc:picChg>
      </pc:sldChg>
      <pc:sldChg chg="modSp del">
        <pc:chgData name="Keith Casebonne" userId="fc17ed03-54f1-4f92-ae97-a54058eba7be" providerId="ADAL" clId="{B79DFD78-AB41-4411-A20E-F267429A3A9E}" dt="2025-05-21T20:41:41.779" v="263" actId="47"/>
        <pc:sldMkLst>
          <pc:docMk/>
          <pc:sldMk cId="1391174760" sldId="329"/>
        </pc:sldMkLst>
        <pc:spChg chg="mod">
          <ac:chgData name="Keith Casebonne" userId="fc17ed03-54f1-4f92-ae97-a54058eba7be" providerId="ADAL" clId="{B79DFD78-AB41-4411-A20E-F267429A3A9E}" dt="2025-05-21T19:56:17.137" v="0"/>
          <ac:spMkLst>
            <pc:docMk/>
            <pc:sldMk cId="1391174760" sldId="329"/>
            <ac:spMk id="2" creationId="{703C6F67-5E6C-4A5B-9F01-76D25EDE285B}"/>
          </ac:spMkLst>
        </pc:spChg>
      </pc:sldChg>
      <pc:sldChg chg="modSp del">
        <pc:chgData name="Keith Casebonne" userId="fc17ed03-54f1-4f92-ae97-a54058eba7be" providerId="ADAL" clId="{B79DFD78-AB41-4411-A20E-F267429A3A9E}" dt="2025-05-21T20:41:41.779" v="263" actId="47"/>
        <pc:sldMkLst>
          <pc:docMk/>
          <pc:sldMk cId="1517183788" sldId="331"/>
        </pc:sldMkLst>
        <pc:spChg chg="mod">
          <ac:chgData name="Keith Casebonne" userId="fc17ed03-54f1-4f92-ae97-a54058eba7be" providerId="ADAL" clId="{B79DFD78-AB41-4411-A20E-F267429A3A9E}" dt="2025-05-21T19:56:17.137" v="0"/>
          <ac:spMkLst>
            <pc:docMk/>
            <pc:sldMk cId="1517183788" sldId="331"/>
            <ac:spMk id="2" creationId="{703C6F67-5E6C-4A5B-9F01-76D25EDE285B}"/>
          </ac:spMkLst>
        </pc:spChg>
      </pc:sldChg>
      <pc:sldChg chg="modSp del">
        <pc:chgData name="Keith Casebonne" userId="fc17ed03-54f1-4f92-ae97-a54058eba7be" providerId="ADAL" clId="{B79DFD78-AB41-4411-A20E-F267429A3A9E}" dt="2025-05-21T20:41:41.779" v="263" actId="47"/>
        <pc:sldMkLst>
          <pc:docMk/>
          <pc:sldMk cId="1272178269" sldId="332"/>
        </pc:sldMkLst>
        <pc:spChg chg="mod">
          <ac:chgData name="Keith Casebonne" userId="fc17ed03-54f1-4f92-ae97-a54058eba7be" providerId="ADAL" clId="{B79DFD78-AB41-4411-A20E-F267429A3A9E}" dt="2025-05-21T19:56:17.137" v="0"/>
          <ac:spMkLst>
            <pc:docMk/>
            <pc:sldMk cId="1272178269" sldId="332"/>
            <ac:spMk id="2" creationId="{703C6F67-5E6C-4A5B-9F01-76D25EDE285B}"/>
          </ac:spMkLst>
        </pc:spChg>
      </pc:sldChg>
      <pc:sldChg chg="addSp delSp modSp mod chgLayout">
        <pc:chgData name="Keith Casebonne" userId="fc17ed03-54f1-4f92-ae97-a54058eba7be" providerId="ADAL" clId="{B79DFD78-AB41-4411-A20E-F267429A3A9E}" dt="2025-05-21T20:41:25.710" v="262" actId="20577"/>
        <pc:sldMkLst>
          <pc:docMk/>
          <pc:sldMk cId="1694245579" sldId="333"/>
        </pc:sldMkLst>
        <pc:spChg chg="mod ord">
          <ac:chgData name="Keith Casebonne" userId="fc17ed03-54f1-4f92-ae97-a54058eba7be" providerId="ADAL" clId="{B79DFD78-AB41-4411-A20E-F267429A3A9E}" dt="2025-05-21T20:41:25.710" v="262" actId="20577"/>
          <ac:spMkLst>
            <pc:docMk/>
            <pc:sldMk cId="1694245579" sldId="333"/>
            <ac:spMk id="2" creationId="{6536CA9A-8707-E4D1-643E-D977620A74FB}"/>
          </ac:spMkLst>
        </pc:spChg>
        <pc:spChg chg="mod ord">
          <ac:chgData name="Keith Casebonne" userId="fc17ed03-54f1-4f92-ae97-a54058eba7be" providerId="ADAL" clId="{B79DFD78-AB41-4411-A20E-F267429A3A9E}" dt="2025-05-21T20:09:08.066" v="234" actId="403"/>
          <ac:spMkLst>
            <pc:docMk/>
            <pc:sldMk cId="1694245579" sldId="333"/>
            <ac:spMk id="3" creationId="{9F5F7BAC-5943-7F5C-35CD-4CE7BC5F4DF7}"/>
          </ac:spMkLst>
        </pc:spChg>
        <pc:spChg chg="add del mod">
          <ac:chgData name="Keith Casebonne" userId="fc17ed03-54f1-4f92-ae97-a54058eba7be" providerId="ADAL" clId="{B79DFD78-AB41-4411-A20E-F267429A3A9E}" dt="2025-05-21T20:09:03.119" v="232" actId="6264"/>
          <ac:spMkLst>
            <pc:docMk/>
            <pc:sldMk cId="1694245579" sldId="333"/>
            <ac:spMk id="4" creationId="{13CA17C0-061D-CA70-BD3E-7E912D5F12A9}"/>
          </ac:spMkLst>
        </pc:spChg>
        <pc:spChg chg="add del mod">
          <ac:chgData name="Keith Casebonne" userId="fc17ed03-54f1-4f92-ae97-a54058eba7be" providerId="ADAL" clId="{B79DFD78-AB41-4411-A20E-F267429A3A9E}" dt="2025-05-21T20:09:03.119" v="232" actId="6264"/>
          <ac:spMkLst>
            <pc:docMk/>
            <pc:sldMk cId="1694245579" sldId="333"/>
            <ac:spMk id="5" creationId="{424161FC-8698-20EA-2C76-607CFC73E7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27FECF-F9EB-4E0C-B251-33116EAA1781}"/>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51A6EC-F38C-4B2C-B2CF-1C70068A9F3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83133EB2-3E0B-45EF-AE30-ECFC84D08DD2}" type="datetime1">
              <a:rPr lang="en-US" smtClean="0"/>
              <a:t>5/21/2025</a:t>
            </a:fld>
            <a:endParaRPr lang="en-US"/>
          </a:p>
        </p:txBody>
      </p:sp>
      <p:sp>
        <p:nvSpPr>
          <p:cNvPr id="4" name="Footer Placeholder 3">
            <a:extLst>
              <a:ext uri="{FF2B5EF4-FFF2-40B4-BE49-F238E27FC236}">
                <a16:creationId xmlns:a16="http://schemas.microsoft.com/office/drawing/2014/main" id="{3CF62E25-31A6-4F16-A62B-6F6043A3CBDF}"/>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2FB91-0300-4581-9C92-DC7D4C207784}"/>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C1EE6F15-E9FB-4681-B024-88F7985AE966}" type="slidenum">
              <a:rPr lang="en-US" smtClean="0"/>
              <a:t>‹#›</a:t>
            </a:fld>
            <a:endParaRPr lang="en-US"/>
          </a:p>
        </p:txBody>
      </p:sp>
    </p:spTree>
    <p:extLst>
      <p:ext uri="{BB962C8B-B14F-4D97-AF65-F5344CB8AC3E}">
        <p14:creationId xmlns:p14="http://schemas.microsoft.com/office/powerpoint/2010/main" val="371069456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7EA1F90-83E2-4513-9E99-BB939DC30064}" type="datetime1">
              <a:rPr lang="en-US" smtClean="0"/>
              <a:t>5/21/2025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43F5AEB0-C5C0-49D2-9542-838A46DE298B}" type="slidenum">
              <a:rPr lang="en-US" smtClean="0"/>
              <a:t>‹#›</a:t>
            </a:fld>
            <a:endParaRPr lang="en-US"/>
          </a:p>
        </p:txBody>
      </p:sp>
    </p:spTree>
    <p:extLst>
      <p:ext uri="{BB962C8B-B14F-4D97-AF65-F5344CB8AC3E}">
        <p14:creationId xmlns:p14="http://schemas.microsoft.com/office/powerpoint/2010/main" val="351206096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9339204-4AD4-42DB-84E6-BBEB0F3E9630}" type="datetime1">
              <a:rPr lang="en-US" smtClean="0"/>
              <a:t>5/21/2025</a:t>
            </a:fld>
            <a:endParaRPr lang="en-US"/>
          </a:p>
        </p:txBody>
      </p:sp>
      <p:sp>
        <p:nvSpPr>
          <p:cNvPr id="6" name="Slide Number Placeholder 5"/>
          <p:cNvSpPr>
            <a:spLocks noGrp="1"/>
          </p:cNvSpPr>
          <p:nvPr>
            <p:ph type="sldNum" sz="quarter" idx="5"/>
          </p:nvPr>
        </p:nvSpPr>
        <p:spPr/>
        <p:txBody>
          <a:bodyPr/>
          <a:lstStyle/>
          <a:p>
            <a:fld id="{43F5AEB0-C5C0-49D2-9542-838A46DE298B}" type="slidenum">
              <a:rPr lang="en-US" smtClean="0"/>
              <a:t>1</a:t>
            </a:fld>
            <a:endParaRPr lang="en-US"/>
          </a:p>
        </p:txBody>
      </p:sp>
      <p:sp>
        <p:nvSpPr>
          <p:cNvPr id="7" name="Footer Placeholder 6">
            <a:extLst>
              <a:ext uri="{FF2B5EF4-FFF2-40B4-BE49-F238E27FC236}">
                <a16:creationId xmlns:a16="http://schemas.microsoft.com/office/drawing/2014/main" id="{6596FA89-D909-F157-A2C8-579CA95AEAF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554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dirty="0"/>
              <a:t>A request for a workplace adjustment qualifies as a request for reasonable accommodation if the change is requested for a reason related to his/her disability</a:t>
            </a:r>
          </a:p>
        </p:txBody>
      </p:sp>
      <p:sp>
        <p:nvSpPr>
          <p:cNvPr id="5" name="Date Placeholder 4"/>
          <p:cNvSpPr>
            <a:spLocks noGrp="1"/>
          </p:cNvSpPr>
          <p:nvPr>
            <p:ph type="dt" idx="1"/>
          </p:nvPr>
        </p:nvSpPr>
        <p:spPr/>
        <p:txBody>
          <a:bodyPr/>
          <a:lstStyle/>
          <a:p>
            <a:fld id="{4D94F050-B8AC-43F0-A97E-39FF77F310AB}" type="datetime1">
              <a:rPr lang="en-US" smtClean="0"/>
              <a:t>5/21/2025</a:t>
            </a:fld>
            <a:endParaRPr lang="en-US"/>
          </a:p>
        </p:txBody>
      </p:sp>
      <p:sp>
        <p:nvSpPr>
          <p:cNvPr id="6" name="Slide Number Placeholder 5"/>
          <p:cNvSpPr>
            <a:spLocks noGrp="1"/>
          </p:cNvSpPr>
          <p:nvPr>
            <p:ph type="sldNum" sz="quarter" idx="5"/>
          </p:nvPr>
        </p:nvSpPr>
        <p:spPr/>
        <p:txBody>
          <a:bodyPr/>
          <a:lstStyle/>
          <a:p>
            <a:fld id="{43F5AEB0-C5C0-49D2-9542-838A46DE298B}" type="slidenum">
              <a:rPr lang="en-US" smtClean="0"/>
              <a:t>17</a:t>
            </a:fld>
            <a:endParaRPr lang="en-US"/>
          </a:p>
        </p:txBody>
      </p:sp>
      <p:sp>
        <p:nvSpPr>
          <p:cNvPr id="7" name="Header Placeholder 6">
            <a:extLst>
              <a:ext uri="{FF2B5EF4-FFF2-40B4-BE49-F238E27FC236}">
                <a16:creationId xmlns:a16="http://schemas.microsoft.com/office/drawing/2014/main" id="{F96836EF-9463-46D0-8149-F5423ADD5F30}"/>
              </a:ext>
            </a:extLst>
          </p:cNvPr>
          <p:cNvSpPr>
            <a:spLocks noGrp="1"/>
          </p:cNvSpPr>
          <p:nvPr>
            <p:ph type="hdr" sz="quarter"/>
          </p:nvPr>
        </p:nvSpPr>
        <p:spPr/>
        <p:txBody>
          <a:bodyPr/>
          <a:lstStyle/>
          <a:p>
            <a:endParaRPr lang="en-US"/>
          </a:p>
        </p:txBody>
      </p:sp>
      <p:sp>
        <p:nvSpPr>
          <p:cNvPr id="4" name="Footer Placeholder 3">
            <a:extLst>
              <a:ext uri="{FF2B5EF4-FFF2-40B4-BE49-F238E27FC236}">
                <a16:creationId xmlns:a16="http://schemas.microsoft.com/office/drawing/2014/main" id="{4E6FAF8E-7539-622F-7771-3C7C73AEC04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0915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7EA1F90-83E2-4513-9E99-BB939DC30064}" type="datetime1">
              <a:rPr lang="en-US" smtClean="0"/>
              <a:t>5/21/2025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43F5AEB0-C5C0-49D2-9542-838A46DE298B}" type="slidenum">
              <a:rPr lang="en-US" smtClean="0"/>
              <a:t>18</a:t>
            </a:fld>
            <a:endParaRPr lang="en-US"/>
          </a:p>
        </p:txBody>
      </p:sp>
    </p:spTree>
    <p:extLst>
      <p:ext uri="{BB962C8B-B14F-4D97-AF65-F5344CB8AC3E}">
        <p14:creationId xmlns:p14="http://schemas.microsoft.com/office/powerpoint/2010/main" val="140619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dirty="0"/>
              <a:t>The Americans with Disabilities Act (ADA) requires covered employers to provide effective, reasonable accommodations for employees with disabilities. To help determine effective accommodations, the Equal Employment Opportunity Commission (EEOC), recommends that employers use an “interactive process,” which simply means that employers and employees with disabilities who request accommodations work together to come up with accommodations.</a:t>
            </a:r>
          </a:p>
          <a:p>
            <a:endParaRPr lang="en-US" dirty="0"/>
          </a:p>
        </p:txBody>
      </p:sp>
      <p:sp>
        <p:nvSpPr>
          <p:cNvPr id="5" name="Date Placeholder 4"/>
          <p:cNvSpPr>
            <a:spLocks noGrp="1"/>
          </p:cNvSpPr>
          <p:nvPr>
            <p:ph type="dt" idx="1"/>
          </p:nvPr>
        </p:nvSpPr>
        <p:spPr/>
        <p:txBody>
          <a:bodyPr/>
          <a:lstStyle/>
          <a:p>
            <a:fld id="{D1AE880A-5512-42C5-BE35-AFEF33378B2C}" type="datetime1">
              <a:rPr lang="en-US" smtClean="0"/>
              <a:t>5/21/2025</a:t>
            </a:fld>
            <a:endParaRPr lang="en-US"/>
          </a:p>
        </p:txBody>
      </p:sp>
      <p:sp>
        <p:nvSpPr>
          <p:cNvPr id="6" name="Slide Number Placeholder 5"/>
          <p:cNvSpPr>
            <a:spLocks noGrp="1"/>
          </p:cNvSpPr>
          <p:nvPr>
            <p:ph type="sldNum" sz="quarter" idx="5"/>
          </p:nvPr>
        </p:nvSpPr>
        <p:spPr/>
        <p:txBody>
          <a:bodyPr/>
          <a:lstStyle/>
          <a:p>
            <a:fld id="{43F5AEB0-C5C0-49D2-9542-838A46DE298B}" type="slidenum">
              <a:rPr lang="en-US" smtClean="0"/>
              <a:t>19</a:t>
            </a:fld>
            <a:endParaRPr lang="en-US"/>
          </a:p>
        </p:txBody>
      </p:sp>
      <p:sp>
        <p:nvSpPr>
          <p:cNvPr id="7" name="Header Placeholder 6">
            <a:extLst>
              <a:ext uri="{FF2B5EF4-FFF2-40B4-BE49-F238E27FC236}">
                <a16:creationId xmlns:a16="http://schemas.microsoft.com/office/drawing/2014/main" id="{5F4AA1FC-716F-42BE-9175-1E99140AE0C8}"/>
              </a:ext>
            </a:extLst>
          </p:cNvPr>
          <p:cNvSpPr>
            <a:spLocks noGrp="1"/>
          </p:cNvSpPr>
          <p:nvPr>
            <p:ph type="hdr" sz="quarter"/>
          </p:nvPr>
        </p:nvSpPr>
        <p:spPr/>
        <p:txBody>
          <a:bodyPr/>
          <a:lstStyle/>
          <a:p>
            <a:endParaRPr lang="en-US"/>
          </a:p>
        </p:txBody>
      </p:sp>
      <p:sp>
        <p:nvSpPr>
          <p:cNvPr id="4" name="Footer Placeholder 3">
            <a:extLst>
              <a:ext uri="{FF2B5EF4-FFF2-40B4-BE49-F238E27FC236}">
                <a16:creationId xmlns:a16="http://schemas.microsoft.com/office/drawing/2014/main" id="{C46F8550-0959-1FBF-9C44-8E2D0AB749D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1127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dirty="0"/>
              <a:t>In many instances, the appropriate accommodation is obvious and therefore it is not necessary to go through a step-by-step process. For example, if an employee who uses a wheelchair requests that his desk be placed on blocks to elevate the desktop above the arms of the wheelchair and the employer complies, an appropriate accommodation has been requested, identified, and provided without the need for a formal process.</a:t>
            </a:r>
          </a:p>
          <a:p>
            <a:endParaRPr lang="en-US" dirty="0"/>
          </a:p>
        </p:txBody>
      </p:sp>
      <p:sp>
        <p:nvSpPr>
          <p:cNvPr id="5" name="Date Placeholder 4"/>
          <p:cNvSpPr>
            <a:spLocks noGrp="1"/>
          </p:cNvSpPr>
          <p:nvPr>
            <p:ph type="dt" idx="1"/>
          </p:nvPr>
        </p:nvSpPr>
        <p:spPr/>
        <p:txBody>
          <a:bodyPr/>
          <a:lstStyle/>
          <a:p>
            <a:fld id="{652CF3BE-9DDA-4E60-8FE4-09F23A45E26B}" type="datetime1">
              <a:rPr lang="en-US" smtClean="0"/>
              <a:t>5/21/2025</a:t>
            </a:fld>
            <a:endParaRPr lang="en-US"/>
          </a:p>
        </p:txBody>
      </p:sp>
      <p:sp>
        <p:nvSpPr>
          <p:cNvPr id="6" name="Slide Number Placeholder 5"/>
          <p:cNvSpPr>
            <a:spLocks noGrp="1"/>
          </p:cNvSpPr>
          <p:nvPr>
            <p:ph type="sldNum" sz="quarter" idx="5"/>
          </p:nvPr>
        </p:nvSpPr>
        <p:spPr/>
        <p:txBody>
          <a:bodyPr/>
          <a:lstStyle/>
          <a:p>
            <a:fld id="{43F5AEB0-C5C0-49D2-9542-838A46DE298B}" type="slidenum">
              <a:rPr lang="en-US" smtClean="0"/>
              <a:t>20</a:t>
            </a:fld>
            <a:endParaRPr lang="en-US"/>
          </a:p>
        </p:txBody>
      </p:sp>
      <p:sp>
        <p:nvSpPr>
          <p:cNvPr id="7" name="Header Placeholder 6">
            <a:extLst>
              <a:ext uri="{FF2B5EF4-FFF2-40B4-BE49-F238E27FC236}">
                <a16:creationId xmlns:a16="http://schemas.microsoft.com/office/drawing/2014/main" id="{79319B35-303A-4862-A613-B41E6390FB6A}"/>
              </a:ext>
            </a:extLst>
          </p:cNvPr>
          <p:cNvSpPr>
            <a:spLocks noGrp="1"/>
          </p:cNvSpPr>
          <p:nvPr>
            <p:ph type="hdr" sz="quarter"/>
          </p:nvPr>
        </p:nvSpPr>
        <p:spPr/>
        <p:txBody>
          <a:bodyPr/>
          <a:lstStyle/>
          <a:p>
            <a:endParaRPr lang="en-US"/>
          </a:p>
        </p:txBody>
      </p:sp>
      <p:sp>
        <p:nvSpPr>
          <p:cNvPr id="4" name="Footer Placeholder 3">
            <a:extLst>
              <a:ext uri="{FF2B5EF4-FFF2-40B4-BE49-F238E27FC236}">
                <a16:creationId xmlns:a16="http://schemas.microsoft.com/office/drawing/2014/main" id="{CDC1B8F8-4A6E-CE15-5192-AD6550610C9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221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As part of this process, the EEOC recommends that employers:</a:t>
            </a:r>
          </a:p>
          <a:p>
            <a:r>
              <a:rPr lang="en-US" sz="1400" b="0" dirty="0"/>
              <a:t>(1) Analyze the particular job involved and determine its purpose and essential functions;</a:t>
            </a:r>
          </a:p>
          <a:p>
            <a:r>
              <a:rPr lang="en-US" sz="1400" b="0" dirty="0"/>
              <a:t>(2) Consult with the individual with a disability to ascertain the precise job-related limitations imposed by the individual's disability and how those limitations could be overcome with a reasonable accommodation;</a:t>
            </a:r>
          </a:p>
          <a:p>
            <a:r>
              <a:rPr lang="en-US" sz="1400" b="0" dirty="0"/>
              <a:t> (3) In consultation with the individual to be accommodated, identify potential accommodations and assess the effectiveness each would have in enabling the individual to perform the essential functions of the position; and</a:t>
            </a:r>
          </a:p>
          <a:p>
            <a:r>
              <a:rPr lang="en-US" sz="1400" b="0" dirty="0"/>
              <a:t>(4) Consider the preference of the individual to be accommodated and select and implement the accommodation that is most appropriate for both the employee and the employer.</a:t>
            </a:r>
          </a:p>
          <a:p>
            <a:endParaRPr lang="en-US" dirty="0"/>
          </a:p>
        </p:txBody>
      </p:sp>
      <p:sp>
        <p:nvSpPr>
          <p:cNvPr id="5" name="Date Placeholder 4"/>
          <p:cNvSpPr>
            <a:spLocks noGrp="1"/>
          </p:cNvSpPr>
          <p:nvPr>
            <p:ph type="dt" idx="1"/>
          </p:nvPr>
        </p:nvSpPr>
        <p:spPr/>
        <p:txBody>
          <a:bodyPr/>
          <a:lstStyle/>
          <a:p>
            <a:fld id="{75928F2E-636E-4B1A-B714-23F6FC0ADD5B}" type="datetime1">
              <a:rPr lang="en-US" smtClean="0"/>
              <a:t>5/21/2025</a:t>
            </a:fld>
            <a:endParaRPr lang="en-US"/>
          </a:p>
        </p:txBody>
      </p:sp>
      <p:sp>
        <p:nvSpPr>
          <p:cNvPr id="6" name="Slide Number Placeholder 5"/>
          <p:cNvSpPr>
            <a:spLocks noGrp="1"/>
          </p:cNvSpPr>
          <p:nvPr>
            <p:ph type="sldNum" sz="quarter" idx="5"/>
          </p:nvPr>
        </p:nvSpPr>
        <p:spPr/>
        <p:txBody>
          <a:bodyPr/>
          <a:lstStyle/>
          <a:p>
            <a:fld id="{43F5AEB0-C5C0-49D2-9542-838A46DE298B}" type="slidenum">
              <a:rPr lang="en-US" smtClean="0"/>
              <a:t>21</a:t>
            </a:fld>
            <a:endParaRPr lang="en-US"/>
          </a:p>
        </p:txBody>
      </p:sp>
      <p:sp>
        <p:nvSpPr>
          <p:cNvPr id="7" name="Header Placeholder 6">
            <a:extLst>
              <a:ext uri="{FF2B5EF4-FFF2-40B4-BE49-F238E27FC236}">
                <a16:creationId xmlns:a16="http://schemas.microsoft.com/office/drawing/2014/main" id="{85F4BA2C-9764-40A4-9AB2-E590D7476AF3}"/>
              </a:ext>
            </a:extLst>
          </p:cNvPr>
          <p:cNvSpPr>
            <a:spLocks noGrp="1"/>
          </p:cNvSpPr>
          <p:nvPr>
            <p:ph type="hdr" sz="quarter"/>
          </p:nvPr>
        </p:nvSpPr>
        <p:spPr/>
        <p:txBody>
          <a:bodyPr/>
          <a:lstStyle/>
          <a:p>
            <a:endParaRPr lang="en-US"/>
          </a:p>
        </p:txBody>
      </p:sp>
      <p:sp>
        <p:nvSpPr>
          <p:cNvPr id="4" name="Footer Placeholder 3">
            <a:extLst>
              <a:ext uri="{FF2B5EF4-FFF2-40B4-BE49-F238E27FC236}">
                <a16:creationId xmlns:a16="http://schemas.microsoft.com/office/drawing/2014/main" id="{7C468752-AD4B-5C0D-4505-571239BBC03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03930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dirty="0"/>
              <a:t>The person receiving the accommodations request may:</a:t>
            </a:r>
          </a:p>
          <a:p>
            <a:r>
              <a:rPr lang="en-US" sz="2000" b="0" dirty="0"/>
              <a:t>Ask questions that will enable him/her to make an informed decision about how to meet the request. Including: </a:t>
            </a:r>
          </a:p>
          <a:p>
            <a:r>
              <a:rPr lang="en-US" sz="2000" b="0" dirty="0"/>
              <a:t>	What type of accommodation is the employee requesting?</a:t>
            </a:r>
          </a:p>
          <a:p>
            <a:r>
              <a:rPr lang="en-US" sz="2000" b="0" dirty="0"/>
              <a:t>	What is the nature of the employee’s disability/functional limitation?</a:t>
            </a:r>
          </a:p>
          <a:p>
            <a:endParaRPr lang="en-US" dirty="0"/>
          </a:p>
        </p:txBody>
      </p:sp>
      <p:sp>
        <p:nvSpPr>
          <p:cNvPr id="5" name="Date Placeholder 4"/>
          <p:cNvSpPr>
            <a:spLocks noGrp="1"/>
          </p:cNvSpPr>
          <p:nvPr>
            <p:ph type="dt" idx="1"/>
          </p:nvPr>
        </p:nvSpPr>
        <p:spPr/>
        <p:txBody>
          <a:bodyPr/>
          <a:lstStyle/>
          <a:p>
            <a:fld id="{0391BE7D-324D-419F-9F8B-50BC9EDC4630}" type="datetime1">
              <a:rPr lang="en-US" smtClean="0"/>
              <a:t>5/21/2025</a:t>
            </a:fld>
            <a:endParaRPr lang="en-US"/>
          </a:p>
        </p:txBody>
      </p:sp>
      <p:sp>
        <p:nvSpPr>
          <p:cNvPr id="6" name="Slide Number Placeholder 5"/>
          <p:cNvSpPr>
            <a:spLocks noGrp="1"/>
          </p:cNvSpPr>
          <p:nvPr>
            <p:ph type="sldNum" sz="quarter" idx="5"/>
          </p:nvPr>
        </p:nvSpPr>
        <p:spPr/>
        <p:txBody>
          <a:bodyPr/>
          <a:lstStyle/>
          <a:p>
            <a:fld id="{43F5AEB0-C5C0-49D2-9542-838A46DE298B}" type="slidenum">
              <a:rPr lang="en-US" smtClean="0"/>
              <a:t>22</a:t>
            </a:fld>
            <a:endParaRPr lang="en-US"/>
          </a:p>
        </p:txBody>
      </p:sp>
      <p:sp>
        <p:nvSpPr>
          <p:cNvPr id="7" name="Header Placeholder 6">
            <a:extLst>
              <a:ext uri="{FF2B5EF4-FFF2-40B4-BE49-F238E27FC236}">
                <a16:creationId xmlns:a16="http://schemas.microsoft.com/office/drawing/2014/main" id="{6A287743-4888-446E-A38E-AB41AAF2118D}"/>
              </a:ext>
            </a:extLst>
          </p:cNvPr>
          <p:cNvSpPr>
            <a:spLocks noGrp="1"/>
          </p:cNvSpPr>
          <p:nvPr>
            <p:ph type="hdr" sz="quarter"/>
          </p:nvPr>
        </p:nvSpPr>
        <p:spPr/>
        <p:txBody>
          <a:bodyPr/>
          <a:lstStyle/>
          <a:p>
            <a:endParaRPr lang="en-US"/>
          </a:p>
        </p:txBody>
      </p:sp>
      <p:sp>
        <p:nvSpPr>
          <p:cNvPr id="4" name="Footer Placeholder 3">
            <a:extLst>
              <a:ext uri="{FF2B5EF4-FFF2-40B4-BE49-F238E27FC236}">
                <a16:creationId xmlns:a16="http://schemas.microsoft.com/office/drawing/2014/main" id="{F9164EF3-3465-093C-A57F-45E99C65E79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7352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7EA1F90-83E2-4513-9E99-BB939DC30064}" type="datetime1">
              <a:rPr lang="en-US" smtClean="0"/>
              <a:t>5/21/2025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43F5AEB0-C5C0-49D2-9542-838A46DE298B}" type="slidenum">
              <a:rPr lang="en-US" smtClean="0"/>
              <a:t>23</a:t>
            </a:fld>
            <a:endParaRPr lang="en-US"/>
          </a:p>
        </p:txBody>
      </p:sp>
    </p:spTree>
    <p:extLst>
      <p:ext uri="{BB962C8B-B14F-4D97-AF65-F5344CB8AC3E}">
        <p14:creationId xmlns:p14="http://schemas.microsoft.com/office/powerpoint/2010/main" val="830899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t>The accommodations process is most effective when:</a:t>
            </a:r>
          </a:p>
          <a:p>
            <a:r>
              <a:rPr lang="en-US" sz="1800" b="0" dirty="0"/>
              <a:t>   It is focused on essential job tasks and the physical or cognitive functions necessary to complete them, not on the employee’s disability.</a:t>
            </a:r>
          </a:p>
          <a:p>
            <a:endParaRPr lang="en-US" sz="1800" b="0" dirty="0"/>
          </a:p>
          <a:p>
            <a:r>
              <a:rPr lang="en-US" sz="1800" b="0" dirty="0"/>
              <a:t>   Employees are asked to suggest the type of accommodations that may be most effective to ensure their productivity.</a:t>
            </a:r>
          </a:p>
          <a:p>
            <a:endParaRPr lang="en-US" sz="1800" b="0" dirty="0"/>
          </a:p>
          <a:p>
            <a:r>
              <a:rPr lang="en-US" sz="1800" b="0" dirty="0"/>
              <a:t>   Employers customize positions to capitalize on the strengths and creativity of the employee.</a:t>
            </a:r>
          </a:p>
          <a:p>
            <a:endParaRPr lang="en-US" sz="2000" b="0" dirty="0"/>
          </a:p>
          <a:p>
            <a:endParaRPr lang="en-US" dirty="0"/>
          </a:p>
        </p:txBody>
      </p:sp>
      <p:sp>
        <p:nvSpPr>
          <p:cNvPr id="5" name="Date Placeholder 4"/>
          <p:cNvSpPr>
            <a:spLocks noGrp="1"/>
          </p:cNvSpPr>
          <p:nvPr>
            <p:ph type="dt" idx="1"/>
          </p:nvPr>
        </p:nvSpPr>
        <p:spPr/>
        <p:txBody>
          <a:bodyPr/>
          <a:lstStyle/>
          <a:p>
            <a:fld id="{4D2096ED-8B97-404E-95E0-DF4704AE10F9}" type="datetime1">
              <a:rPr lang="en-US" smtClean="0"/>
              <a:t>5/21/2025</a:t>
            </a:fld>
            <a:endParaRPr lang="en-US"/>
          </a:p>
        </p:txBody>
      </p:sp>
      <p:sp>
        <p:nvSpPr>
          <p:cNvPr id="6" name="Slide Number Placeholder 5"/>
          <p:cNvSpPr>
            <a:spLocks noGrp="1"/>
          </p:cNvSpPr>
          <p:nvPr>
            <p:ph type="sldNum" sz="quarter" idx="5"/>
          </p:nvPr>
        </p:nvSpPr>
        <p:spPr/>
        <p:txBody>
          <a:bodyPr/>
          <a:lstStyle/>
          <a:p>
            <a:fld id="{43F5AEB0-C5C0-49D2-9542-838A46DE298B}" type="slidenum">
              <a:rPr lang="en-US" smtClean="0"/>
              <a:t>24</a:t>
            </a:fld>
            <a:endParaRPr lang="en-US"/>
          </a:p>
        </p:txBody>
      </p:sp>
      <p:sp>
        <p:nvSpPr>
          <p:cNvPr id="7" name="Header Placeholder 6">
            <a:extLst>
              <a:ext uri="{FF2B5EF4-FFF2-40B4-BE49-F238E27FC236}">
                <a16:creationId xmlns:a16="http://schemas.microsoft.com/office/drawing/2014/main" id="{0FC3F94F-4620-42AF-B593-B4C8DE60C1A3}"/>
              </a:ext>
            </a:extLst>
          </p:cNvPr>
          <p:cNvSpPr>
            <a:spLocks noGrp="1"/>
          </p:cNvSpPr>
          <p:nvPr>
            <p:ph type="hdr" sz="quarter"/>
          </p:nvPr>
        </p:nvSpPr>
        <p:spPr/>
        <p:txBody>
          <a:bodyPr/>
          <a:lstStyle/>
          <a:p>
            <a:endParaRPr lang="en-US"/>
          </a:p>
        </p:txBody>
      </p:sp>
      <p:sp>
        <p:nvSpPr>
          <p:cNvPr id="4" name="Footer Placeholder 3">
            <a:extLst>
              <a:ext uri="{FF2B5EF4-FFF2-40B4-BE49-F238E27FC236}">
                <a16:creationId xmlns:a16="http://schemas.microsoft.com/office/drawing/2014/main" id="{9CD33F0D-B99D-5DEB-6B22-250E4A6940A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79970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7EA1F90-83E2-4513-9E99-BB939DC30064}" type="datetime1">
              <a:rPr lang="en-US" smtClean="0"/>
              <a:t>5/21/2025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43F5AEB0-C5C0-49D2-9542-838A46DE298B}" type="slidenum">
              <a:rPr lang="en-US" smtClean="0"/>
              <a:t>25</a:t>
            </a:fld>
            <a:endParaRPr lang="en-US"/>
          </a:p>
        </p:txBody>
      </p:sp>
    </p:spTree>
    <p:extLst>
      <p:ext uri="{BB962C8B-B14F-4D97-AF65-F5344CB8AC3E}">
        <p14:creationId xmlns:p14="http://schemas.microsoft.com/office/powerpoint/2010/main" val="60324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7EA1F90-83E2-4513-9E99-BB939DC30064}" type="datetime1">
              <a:rPr lang="en-US" smtClean="0"/>
              <a:t>5/21/2025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43F5AEB0-C5C0-49D2-9542-838A46DE298B}" type="slidenum">
              <a:rPr lang="en-US" smtClean="0"/>
              <a:t>26</a:t>
            </a:fld>
            <a:endParaRPr lang="en-US"/>
          </a:p>
        </p:txBody>
      </p:sp>
    </p:spTree>
    <p:extLst>
      <p:ext uri="{BB962C8B-B14F-4D97-AF65-F5344CB8AC3E}">
        <p14:creationId xmlns:p14="http://schemas.microsoft.com/office/powerpoint/2010/main" val="110109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7EA1F90-83E2-4513-9E99-BB939DC30064}" type="datetime1">
              <a:rPr lang="en-US" smtClean="0"/>
              <a:t>5/21/2025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43F5AEB0-C5C0-49D2-9542-838A46DE298B}" type="slidenum">
              <a:rPr lang="en-US" smtClean="0"/>
              <a:t>9</a:t>
            </a:fld>
            <a:endParaRPr lang="en-US"/>
          </a:p>
        </p:txBody>
      </p:sp>
    </p:spTree>
    <p:extLst>
      <p:ext uri="{BB962C8B-B14F-4D97-AF65-F5344CB8AC3E}">
        <p14:creationId xmlns:p14="http://schemas.microsoft.com/office/powerpoint/2010/main" val="1405483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3D3C90CD-9245-4D85-AB77-20BA5DC08425}" type="datetime1">
              <a:rPr lang="en-US" smtClean="0"/>
              <a:t>5/21/2025</a:t>
            </a:fld>
            <a:endParaRPr lang="en-US"/>
          </a:p>
        </p:txBody>
      </p:sp>
      <p:sp>
        <p:nvSpPr>
          <p:cNvPr id="6" name="Slide Number Placeholder 5"/>
          <p:cNvSpPr>
            <a:spLocks noGrp="1"/>
          </p:cNvSpPr>
          <p:nvPr>
            <p:ph type="sldNum" sz="quarter" idx="5"/>
          </p:nvPr>
        </p:nvSpPr>
        <p:spPr/>
        <p:txBody>
          <a:bodyPr/>
          <a:lstStyle/>
          <a:p>
            <a:fld id="{43F5AEB0-C5C0-49D2-9542-838A46DE298B}" type="slidenum">
              <a:rPr lang="en-US" smtClean="0"/>
              <a:t>27</a:t>
            </a:fld>
            <a:endParaRPr lang="en-US"/>
          </a:p>
        </p:txBody>
      </p:sp>
      <p:sp>
        <p:nvSpPr>
          <p:cNvPr id="7" name="Footer Placeholder 6">
            <a:extLst>
              <a:ext uri="{FF2B5EF4-FFF2-40B4-BE49-F238E27FC236}">
                <a16:creationId xmlns:a16="http://schemas.microsoft.com/office/drawing/2014/main" id="{B6436706-B46F-7291-CC10-6BF6123E122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03259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7EA1F90-83E2-4513-9E99-BB939DC30064}" type="datetime1">
              <a:rPr lang="en-US" smtClean="0"/>
              <a:t>5/21/2025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43F5AEB0-C5C0-49D2-9542-838A46DE298B}" type="slidenum">
              <a:rPr lang="en-US" smtClean="0"/>
              <a:t>28</a:t>
            </a:fld>
            <a:endParaRPr lang="en-US"/>
          </a:p>
        </p:txBody>
      </p:sp>
    </p:spTree>
    <p:extLst>
      <p:ext uri="{BB962C8B-B14F-4D97-AF65-F5344CB8AC3E}">
        <p14:creationId xmlns:p14="http://schemas.microsoft.com/office/powerpoint/2010/main" val="590443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7EA1F90-83E2-4513-9E99-BB939DC30064}" type="datetime1">
              <a:rPr lang="en-US" smtClean="0"/>
              <a:t>5/21/2025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43F5AEB0-C5C0-49D2-9542-838A46DE298B}" type="slidenum">
              <a:rPr lang="en-US" smtClean="0"/>
              <a:t>29</a:t>
            </a:fld>
            <a:endParaRPr lang="en-US"/>
          </a:p>
        </p:txBody>
      </p:sp>
    </p:spTree>
    <p:extLst>
      <p:ext uri="{BB962C8B-B14F-4D97-AF65-F5344CB8AC3E}">
        <p14:creationId xmlns:p14="http://schemas.microsoft.com/office/powerpoint/2010/main" val="44298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
          </p:nvPr>
        </p:nvSpPr>
        <p:spPr/>
        <p:txBody>
          <a:bodyPr/>
          <a:lstStyle/>
          <a:p>
            <a:fld id="{4854DDC6-4255-47D2-BC2A-6FF30CE62431}" type="datetime1">
              <a:rPr lang="en-US" smtClean="0"/>
              <a:t>5/21/2025</a:t>
            </a:fld>
            <a:endParaRPr lang="en-US"/>
          </a:p>
        </p:txBody>
      </p:sp>
      <p:sp>
        <p:nvSpPr>
          <p:cNvPr id="6" name="Slide Number Placeholder 5"/>
          <p:cNvSpPr>
            <a:spLocks noGrp="1"/>
          </p:cNvSpPr>
          <p:nvPr>
            <p:ph type="sldNum" sz="quarter" idx="5"/>
          </p:nvPr>
        </p:nvSpPr>
        <p:spPr/>
        <p:txBody>
          <a:bodyPr/>
          <a:lstStyle/>
          <a:p>
            <a:fld id="{43F5AEB0-C5C0-49D2-9542-838A46DE298B}" type="slidenum">
              <a:rPr lang="en-US" smtClean="0"/>
              <a:t>10</a:t>
            </a:fld>
            <a:endParaRPr lang="en-US"/>
          </a:p>
        </p:txBody>
      </p:sp>
      <p:sp>
        <p:nvSpPr>
          <p:cNvPr id="7" name="Header Placeholder 6">
            <a:extLst>
              <a:ext uri="{FF2B5EF4-FFF2-40B4-BE49-F238E27FC236}">
                <a16:creationId xmlns:a16="http://schemas.microsoft.com/office/drawing/2014/main" id="{B513291E-A457-4700-83C3-860E4A8F1301}"/>
              </a:ext>
            </a:extLst>
          </p:cNvPr>
          <p:cNvSpPr>
            <a:spLocks noGrp="1"/>
          </p:cNvSpPr>
          <p:nvPr>
            <p:ph type="hdr" sz="quarter"/>
          </p:nvPr>
        </p:nvSpPr>
        <p:spPr/>
        <p:txBody>
          <a:bodyPr/>
          <a:lstStyle/>
          <a:p>
            <a:endParaRPr lang="en-US"/>
          </a:p>
        </p:txBody>
      </p:sp>
      <p:sp>
        <p:nvSpPr>
          <p:cNvPr id="4" name="Footer Placeholder 3">
            <a:extLst>
              <a:ext uri="{FF2B5EF4-FFF2-40B4-BE49-F238E27FC236}">
                <a16:creationId xmlns:a16="http://schemas.microsoft.com/office/drawing/2014/main" id="{F8A2FF57-32A8-0CF1-4A35-9B38C8E0E47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41554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Not all people with disabilities (or even all people with the same disability) will require the same accommodation or any accommodation. Furthermore, research by the Job Accommodation Network (JAN) indicates that more than half of accommodations cost nothing at all.</a:t>
            </a:r>
          </a:p>
          <a:p>
            <a:endParaRPr lang="en-US" dirty="0"/>
          </a:p>
        </p:txBody>
      </p:sp>
      <p:sp>
        <p:nvSpPr>
          <p:cNvPr id="5" name="Date Placeholder 4"/>
          <p:cNvSpPr>
            <a:spLocks noGrp="1"/>
          </p:cNvSpPr>
          <p:nvPr>
            <p:ph type="dt" idx="1"/>
          </p:nvPr>
        </p:nvSpPr>
        <p:spPr/>
        <p:txBody>
          <a:bodyPr/>
          <a:lstStyle/>
          <a:p>
            <a:fld id="{0E88B842-6B87-4BC3-8B5E-E65FF8D5F90D}" type="datetime1">
              <a:rPr lang="en-US" smtClean="0"/>
              <a:t>5/21/2025</a:t>
            </a:fld>
            <a:endParaRPr lang="en-US"/>
          </a:p>
        </p:txBody>
      </p:sp>
      <p:sp>
        <p:nvSpPr>
          <p:cNvPr id="6" name="Slide Number Placeholder 5"/>
          <p:cNvSpPr>
            <a:spLocks noGrp="1"/>
          </p:cNvSpPr>
          <p:nvPr>
            <p:ph type="sldNum" sz="quarter" idx="5"/>
          </p:nvPr>
        </p:nvSpPr>
        <p:spPr/>
        <p:txBody>
          <a:bodyPr/>
          <a:lstStyle/>
          <a:p>
            <a:fld id="{43F5AEB0-C5C0-49D2-9542-838A46DE298B}" type="slidenum">
              <a:rPr lang="en-US" smtClean="0"/>
              <a:t>11</a:t>
            </a:fld>
            <a:endParaRPr lang="en-US"/>
          </a:p>
        </p:txBody>
      </p:sp>
      <p:sp>
        <p:nvSpPr>
          <p:cNvPr id="7" name="Header Placeholder 6">
            <a:extLst>
              <a:ext uri="{FF2B5EF4-FFF2-40B4-BE49-F238E27FC236}">
                <a16:creationId xmlns:a16="http://schemas.microsoft.com/office/drawing/2014/main" id="{B38F97FF-9A0F-4972-9966-190FA2E05CD1}"/>
              </a:ext>
            </a:extLst>
          </p:cNvPr>
          <p:cNvSpPr>
            <a:spLocks noGrp="1"/>
          </p:cNvSpPr>
          <p:nvPr>
            <p:ph type="hdr" sz="quarter"/>
          </p:nvPr>
        </p:nvSpPr>
        <p:spPr/>
        <p:txBody>
          <a:bodyPr/>
          <a:lstStyle/>
          <a:p>
            <a:endParaRPr lang="en-US"/>
          </a:p>
        </p:txBody>
      </p:sp>
      <p:sp>
        <p:nvSpPr>
          <p:cNvPr id="4" name="Footer Placeholder 3">
            <a:extLst>
              <a:ext uri="{FF2B5EF4-FFF2-40B4-BE49-F238E27FC236}">
                <a16:creationId xmlns:a16="http://schemas.microsoft.com/office/drawing/2014/main" id="{39B517B2-0770-B1B9-829B-F56D1DD5654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9316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Job restructuring: such as altering when and/or how an essential function of a job is performed or reallocating marginal job functions that an employee is unable to perform because of a disability. Modifying work schedules can allow an employee with a disability to attend to matters related to treating the disability, such as medical appointments or medication schedules. Acquiring or modifying equipment or devices such as adjusting a desk height to accommodate an employee who uses a wheelchair or providing an employee with quadriplegia a mouth stick device to type on their computer.’</a:t>
            </a:r>
          </a:p>
          <a:p>
            <a:endParaRPr lang="en-US" b="0" dirty="0"/>
          </a:p>
          <a:p>
            <a:r>
              <a:rPr lang="en-US" b="0" dirty="0"/>
              <a:t>Adjusting or modifying tests and training materials (for example, providing materials in alternate formats, such as braille, CD or large print). Reassigning an employee with a disability to a vacant position for which he or she is qualified when no longer able to perform the essential functions of the current job with or without reasonable accommodations. </a:t>
            </a:r>
          </a:p>
          <a:p>
            <a:endParaRPr lang="en-US" b="0" dirty="0"/>
          </a:p>
          <a:p>
            <a:r>
              <a:rPr lang="en-US" b="0" dirty="0"/>
              <a:t>Providing assistive technology or devices such as computer screen readers for employees with visual impairments or a specific telephone that is compatible with an employee’s hearing aid (this does not include personal assistive devices such as hearing aids or prosthetics).</a:t>
            </a:r>
          </a:p>
          <a:p>
            <a:endParaRPr lang="en-US" b="0" dirty="0"/>
          </a:p>
          <a:p>
            <a:endParaRPr lang="en-US" b="0" dirty="0"/>
          </a:p>
          <a:p>
            <a:endParaRPr lang="en-US" dirty="0"/>
          </a:p>
        </p:txBody>
      </p:sp>
      <p:sp>
        <p:nvSpPr>
          <p:cNvPr id="5" name="Date Placeholder 4"/>
          <p:cNvSpPr>
            <a:spLocks noGrp="1"/>
          </p:cNvSpPr>
          <p:nvPr>
            <p:ph type="dt" idx="1"/>
          </p:nvPr>
        </p:nvSpPr>
        <p:spPr/>
        <p:txBody>
          <a:bodyPr/>
          <a:lstStyle/>
          <a:p>
            <a:fld id="{0DDA897B-DD2D-4691-99A0-9F128A551BA4}" type="datetime1">
              <a:rPr lang="en-US" smtClean="0"/>
              <a:t>5/21/2025</a:t>
            </a:fld>
            <a:endParaRPr lang="en-US"/>
          </a:p>
        </p:txBody>
      </p:sp>
      <p:sp>
        <p:nvSpPr>
          <p:cNvPr id="6" name="Slide Number Placeholder 5"/>
          <p:cNvSpPr>
            <a:spLocks noGrp="1"/>
          </p:cNvSpPr>
          <p:nvPr>
            <p:ph type="sldNum" sz="quarter" idx="5"/>
          </p:nvPr>
        </p:nvSpPr>
        <p:spPr/>
        <p:txBody>
          <a:bodyPr/>
          <a:lstStyle/>
          <a:p>
            <a:fld id="{43F5AEB0-C5C0-49D2-9542-838A46DE298B}" type="slidenum">
              <a:rPr lang="en-US" smtClean="0"/>
              <a:t>12</a:t>
            </a:fld>
            <a:endParaRPr lang="en-US"/>
          </a:p>
        </p:txBody>
      </p:sp>
      <p:sp>
        <p:nvSpPr>
          <p:cNvPr id="7" name="Header Placeholder 6">
            <a:extLst>
              <a:ext uri="{FF2B5EF4-FFF2-40B4-BE49-F238E27FC236}">
                <a16:creationId xmlns:a16="http://schemas.microsoft.com/office/drawing/2014/main" id="{4A3D1D32-1D29-4C58-9B59-5B0DB72063D7}"/>
              </a:ext>
            </a:extLst>
          </p:cNvPr>
          <p:cNvSpPr>
            <a:spLocks noGrp="1"/>
          </p:cNvSpPr>
          <p:nvPr>
            <p:ph type="hdr" sz="quarter"/>
          </p:nvPr>
        </p:nvSpPr>
        <p:spPr/>
        <p:txBody>
          <a:bodyPr/>
          <a:lstStyle/>
          <a:p>
            <a:endParaRPr lang="en-US"/>
          </a:p>
        </p:txBody>
      </p:sp>
      <p:sp>
        <p:nvSpPr>
          <p:cNvPr id="4" name="Footer Placeholder 3">
            <a:extLst>
              <a:ext uri="{FF2B5EF4-FFF2-40B4-BE49-F238E27FC236}">
                <a16:creationId xmlns:a16="http://schemas.microsoft.com/office/drawing/2014/main" id="{BAC61373-509D-3248-1BFE-EFB437519B7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2998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dirty="0"/>
              <a:t>Providing Accommodations: An employer generally does not have to provide a reasonable accommodation unless an individual with a disability has asked for one. Once a request is made, the employer must engage in an interactive process.</a:t>
            </a:r>
          </a:p>
          <a:p>
            <a:endParaRPr lang="en-US" sz="2000" b="0" dirty="0"/>
          </a:p>
          <a:p>
            <a:r>
              <a:rPr lang="en-US" sz="2000" b="0" dirty="0"/>
              <a:t>• Selecting an Accommodation: Where more than one accommodation would work, an employer may choose the one that is less costly or that is easier to provide</a:t>
            </a:r>
          </a:p>
          <a:p>
            <a:endParaRPr lang="en-US" dirty="0"/>
          </a:p>
        </p:txBody>
      </p:sp>
      <p:sp>
        <p:nvSpPr>
          <p:cNvPr id="5" name="Date Placeholder 4"/>
          <p:cNvSpPr>
            <a:spLocks noGrp="1"/>
          </p:cNvSpPr>
          <p:nvPr>
            <p:ph type="dt" idx="1"/>
          </p:nvPr>
        </p:nvSpPr>
        <p:spPr/>
        <p:txBody>
          <a:bodyPr/>
          <a:lstStyle/>
          <a:p>
            <a:fld id="{6C0F6D06-AC62-482F-B881-0DC9C33B64DD}" type="datetime1">
              <a:rPr lang="en-US" smtClean="0"/>
              <a:t>5/21/2025</a:t>
            </a:fld>
            <a:endParaRPr lang="en-US"/>
          </a:p>
        </p:txBody>
      </p:sp>
      <p:sp>
        <p:nvSpPr>
          <p:cNvPr id="6" name="Slide Number Placeholder 5"/>
          <p:cNvSpPr>
            <a:spLocks noGrp="1"/>
          </p:cNvSpPr>
          <p:nvPr>
            <p:ph type="sldNum" sz="quarter" idx="5"/>
          </p:nvPr>
        </p:nvSpPr>
        <p:spPr/>
        <p:txBody>
          <a:bodyPr/>
          <a:lstStyle/>
          <a:p>
            <a:fld id="{43F5AEB0-C5C0-49D2-9542-838A46DE298B}" type="slidenum">
              <a:rPr lang="en-US" smtClean="0"/>
              <a:t>13</a:t>
            </a:fld>
            <a:endParaRPr lang="en-US"/>
          </a:p>
        </p:txBody>
      </p:sp>
      <p:sp>
        <p:nvSpPr>
          <p:cNvPr id="7" name="Header Placeholder 6">
            <a:extLst>
              <a:ext uri="{FF2B5EF4-FFF2-40B4-BE49-F238E27FC236}">
                <a16:creationId xmlns:a16="http://schemas.microsoft.com/office/drawing/2014/main" id="{E5BD841F-8668-4FAD-876B-30AB11CF148E}"/>
              </a:ext>
            </a:extLst>
          </p:cNvPr>
          <p:cNvSpPr>
            <a:spLocks noGrp="1"/>
          </p:cNvSpPr>
          <p:nvPr>
            <p:ph type="hdr" sz="quarter"/>
          </p:nvPr>
        </p:nvSpPr>
        <p:spPr/>
        <p:txBody>
          <a:bodyPr/>
          <a:lstStyle/>
          <a:p>
            <a:endParaRPr lang="en-US"/>
          </a:p>
        </p:txBody>
      </p:sp>
      <p:sp>
        <p:nvSpPr>
          <p:cNvPr id="4" name="Footer Placeholder 3">
            <a:extLst>
              <a:ext uri="{FF2B5EF4-FFF2-40B4-BE49-F238E27FC236}">
                <a16:creationId xmlns:a16="http://schemas.microsoft.com/office/drawing/2014/main" id="{1AD7645D-FCED-E209-D680-0568B529AE8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71962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An accommodation may impose an undue hardship if it requires significant difficulty or expense when considered in light of factors such as an employer’s size, financial resources (including the resources of the parent company) and the nature and structure of its operation.</a:t>
            </a:r>
          </a:p>
          <a:p>
            <a:endParaRPr lang="en-US" dirty="0"/>
          </a:p>
        </p:txBody>
      </p:sp>
      <p:sp>
        <p:nvSpPr>
          <p:cNvPr id="5" name="Date Placeholder 4"/>
          <p:cNvSpPr>
            <a:spLocks noGrp="1"/>
          </p:cNvSpPr>
          <p:nvPr>
            <p:ph type="dt" idx="1"/>
          </p:nvPr>
        </p:nvSpPr>
        <p:spPr/>
        <p:txBody>
          <a:bodyPr/>
          <a:lstStyle/>
          <a:p>
            <a:fld id="{D659AD9D-DE4E-478D-A130-E40B96815E69}" type="datetime1">
              <a:rPr lang="en-US" smtClean="0"/>
              <a:t>5/21/2025</a:t>
            </a:fld>
            <a:endParaRPr lang="en-US"/>
          </a:p>
        </p:txBody>
      </p:sp>
      <p:sp>
        <p:nvSpPr>
          <p:cNvPr id="6" name="Slide Number Placeholder 5"/>
          <p:cNvSpPr>
            <a:spLocks noGrp="1"/>
          </p:cNvSpPr>
          <p:nvPr>
            <p:ph type="sldNum" sz="quarter" idx="5"/>
          </p:nvPr>
        </p:nvSpPr>
        <p:spPr/>
        <p:txBody>
          <a:bodyPr/>
          <a:lstStyle/>
          <a:p>
            <a:fld id="{43F5AEB0-C5C0-49D2-9542-838A46DE298B}" type="slidenum">
              <a:rPr lang="en-US" smtClean="0"/>
              <a:t>14</a:t>
            </a:fld>
            <a:endParaRPr lang="en-US"/>
          </a:p>
        </p:txBody>
      </p:sp>
      <p:sp>
        <p:nvSpPr>
          <p:cNvPr id="7" name="Header Placeholder 6">
            <a:extLst>
              <a:ext uri="{FF2B5EF4-FFF2-40B4-BE49-F238E27FC236}">
                <a16:creationId xmlns:a16="http://schemas.microsoft.com/office/drawing/2014/main" id="{21DCBDE1-F2F8-4E60-95F7-1F853924CBF6}"/>
              </a:ext>
            </a:extLst>
          </p:cNvPr>
          <p:cNvSpPr>
            <a:spLocks noGrp="1"/>
          </p:cNvSpPr>
          <p:nvPr>
            <p:ph type="hdr" sz="quarter"/>
          </p:nvPr>
        </p:nvSpPr>
        <p:spPr/>
        <p:txBody>
          <a:bodyPr/>
          <a:lstStyle/>
          <a:p>
            <a:endParaRPr lang="en-US"/>
          </a:p>
        </p:txBody>
      </p:sp>
      <p:sp>
        <p:nvSpPr>
          <p:cNvPr id="4" name="Footer Placeholder 3">
            <a:extLst>
              <a:ext uri="{FF2B5EF4-FFF2-40B4-BE49-F238E27FC236}">
                <a16:creationId xmlns:a16="http://schemas.microsoft.com/office/drawing/2014/main" id="{44E049A3-0D7F-5FBA-B13C-FF1699B982F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8535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7EA1F90-83E2-4513-9E99-BB939DC30064}" type="datetime1">
              <a:rPr lang="en-US" smtClean="0"/>
              <a:t>5/21/2025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43F5AEB0-C5C0-49D2-9542-838A46DE298B}" type="slidenum">
              <a:rPr lang="en-US" smtClean="0"/>
              <a:t>15</a:t>
            </a:fld>
            <a:endParaRPr lang="en-US"/>
          </a:p>
        </p:txBody>
      </p:sp>
    </p:spTree>
    <p:extLst>
      <p:ext uri="{BB962C8B-B14F-4D97-AF65-F5344CB8AC3E}">
        <p14:creationId xmlns:p14="http://schemas.microsoft.com/office/powerpoint/2010/main" val="350108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7EA1F90-83E2-4513-9E99-BB939DC30064}" type="datetime1">
              <a:rPr lang="en-US" smtClean="0"/>
              <a:t>5/21/2025</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43F5AEB0-C5C0-49D2-9542-838A46DE298B}" type="slidenum">
              <a:rPr lang="en-US" smtClean="0"/>
              <a:t>16</a:t>
            </a:fld>
            <a:endParaRPr lang="en-US"/>
          </a:p>
        </p:txBody>
      </p:sp>
    </p:spTree>
    <p:extLst>
      <p:ext uri="{BB962C8B-B14F-4D97-AF65-F5344CB8AC3E}">
        <p14:creationId xmlns:p14="http://schemas.microsoft.com/office/powerpoint/2010/main" val="1405877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l">
              <a:defRPr sz="4000" b="1"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611815" y="3420330"/>
            <a:ext cx="4337540" cy="1655762"/>
          </a:xfrm>
          <a:prstGeom prst="rect">
            <a:avLst/>
          </a:prstGeom>
        </p:spPr>
        <p:txBody>
          <a:bodyPr>
            <a:normAutofit/>
          </a:bodyPr>
          <a:lstStyle>
            <a:lvl1pPr marL="0" indent="0" algn="l">
              <a:buNone/>
              <a:defRPr sz="24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a:xfrm>
            <a:off x="1066800" y="6356350"/>
            <a:ext cx="2743200" cy="365125"/>
          </a:xfrm>
        </p:spPr>
        <p:txBody>
          <a:bodyPr/>
          <a:lstStyle>
            <a:lvl1pPr>
              <a:defRPr>
                <a:solidFill>
                  <a:srgbClr val="3A2B5A"/>
                </a:solidFill>
                <a:latin typeface="Aptos Display" panose="020B0004020202020204" pitchFamily="34" charset="0"/>
              </a:defRPr>
            </a:lvl1pPr>
          </a:lstStyle>
          <a:p>
            <a:fld id="{6FC94B80-BBFC-4FB8-AF92-618D199FD7E8}" type="datetimeFigureOut">
              <a:rPr lang="en-US" smtClean="0"/>
              <a:t>5/21/2025</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rgbClr val="3A2B5A"/>
                </a:solidFill>
                <a:latin typeface="Aptos Display"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rgbClr val="3A2B5A"/>
                </a:solidFill>
                <a:latin typeface="Aptos Display" panose="020B0004020202020204" pitchFamily="34" charset="0"/>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27316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defRPr sz="4000" b="1"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a:prstGeom prst="rect">
            <a:avLst/>
          </a:prstGeom>
        </p:spPr>
        <p:txBody>
          <a:bodyPr>
            <a:normAutofit/>
          </a:bodyPr>
          <a:lstStyle>
            <a:lvl1pPr marL="0" indent="0" algn="l">
              <a:buNone/>
              <a:defRPr sz="24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p>
            <a:fld id="{6FC94B80-BBFC-4FB8-AF92-618D199FD7E8}" type="datetimeFigureOut">
              <a:rPr lang="en-US" smtClean="0"/>
              <a:t>5/21/2025</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138434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rgbClr val="3A2B5A"/>
                </a:solidFill>
              </a:defRPr>
            </a:lvl1pPr>
          </a:lstStyle>
          <a:p>
            <a:fld id="{6FC94B80-BBFC-4FB8-AF92-618D199FD7E8}" type="datetimeFigureOut">
              <a:rPr lang="en-US" smtClean="0"/>
              <a:t>5/21/2025</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rgbClr val="3A2B5A"/>
                </a:solidFill>
              </a:defRPr>
            </a:lvl1p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rgbClr val="3A2B5A"/>
                </a:solidFill>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260049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6FC94B80-BBFC-4FB8-AF92-618D199FD7E8}" type="datetimeFigureOut">
              <a:rPr lang="en-US" smtClean="0"/>
              <a:t>5/21/2025</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356557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2">
            <a:extLst>
              <a:ext uri="{FF2B5EF4-FFF2-40B4-BE49-F238E27FC236}">
                <a16:creationId xmlns:a16="http://schemas.microsoft.com/office/drawing/2014/main" id="{ED754AEF-38B0-6C08-0F46-90547FB5F82B}"/>
              </a:ext>
            </a:extLst>
          </p:cNvPr>
          <p:cNvSpPr>
            <a:spLocks noGrp="1"/>
          </p:cNvSpPr>
          <p:nvPr>
            <p:ph sz="half" idx="13"/>
          </p:nvPr>
        </p:nvSpPr>
        <p:spPr>
          <a:xfrm>
            <a:off x="6172200" y="1825625"/>
            <a:ext cx="5181600" cy="435133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p>
            <a:fld id="{6FC94B80-BBFC-4FB8-AF92-618D199FD7E8}" type="datetimeFigureOut">
              <a:rPr lang="en-US" smtClean="0"/>
              <a:t>5/21/2025</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36113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lstStyle>
            <a:lvl1pPr>
              <a:defRPr>
                <a:solidFill>
                  <a:srgbClr val="3A2B5A"/>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p>
            <a:fld id="{6FC94B80-BBFC-4FB8-AF92-618D199FD7E8}" type="datetimeFigureOut">
              <a:rPr lang="en-US" smtClean="0"/>
              <a:t>5/21/2025</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p>
            <a:fld id="{0AB1E767-4ECF-4D9D-BBBF-458554614D12}" type="slidenum">
              <a:rPr lang="en-US" smtClean="0"/>
              <a:t>‹#›</a:t>
            </a:fld>
            <a:endParaRPr lang="en-US"/>
          </a:p>
        </p:txBody>
      </p:sp>
      <p:cxnSp>
        <p:nvCxnSpPr>
          <p:cNvPr id="8" name="Straight Connector 7">
            <a:extLst>
              <a:ext uri="{FF2B5EF4-FFF2-40B4-BE49-F238E27FC236}">
                <a16:creationId xmlns:a16="http://schemas.microsoft.com/office/drawing/2014/main" id="{09EFD235-9A73-624F-9C6B-2C965BAAD0E4}"/>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a:solidFill>
                  <a:srgbClr val="3A2B5A"/>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a:prstGeom prst="rect">
            <a:avLst/>
          </a:prstGeom>
        </p:spPr>
        <p:txBody>
          <a:bodyPr anchor="b"/>
          <a:lstStyle>
            <a:lvl1pPr marL="0" indent="0">
              <a:buNone/>
              <a:defRPr sz="2400" b="1">
                <a:solidFill>
                  <a:srgbClr val="3A2B5A"/>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a:prstGeom prst="rect">
            <a:avLst/>
          </a:prstGeom>
        </p:spPr>
        <p:txBody>
          <a:bodyPr anchor="b"/>
          <a:lstStyle>
            <a:lvl1pPr marL="0" indent="0">
              <a:buNone/>
              <a:defRPr sz="2400" b="1">
                <a:solidFill>
                  <a:srgbClr val="3A2B5A"/>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p>
            <a:fld id="{6FC94B80-BBFC-4FB8-AF92-618D199FD7E8}" type="datetimeFigureOut">
              <a:rPr lang="en-US" smtClean="0"/>
              <a:t>5/21/2025</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p>
            <a:fld id="{0AB1E767-4ECF-4D9D-BBBF-458554614D12}" type="slidenum">
              <a:rPr lang="en-US" smtClean="0"/>
              <a:t>‹#›</a:t>
            </a:fld>
            <a:endParaRPr lang="en-US"/>
          </a:p>
        </p:txBody>
      </p:sp>
      <p:cxnSp>
        <p:nvCxnSpPr>
          <p:cNvPr id="14" name="Straight Connector 13">
            <a:extLst>
              <a:ext uri="{FF2B5EF4-FFF2-40B4-BE49-F238E27FC236}">
                <a16:creationId xmlns:a16="http://schemas.microsoft.com/office/drawing/2014/main" id="{67098B7F-4054-2D4B-8750-39161BE6343F}"/>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35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lstStyle>
            <a:lvl1pPr>
              <a:defRPr sz="3200">
                <a:solidFill>
                  <a:srgbClr val="3A2B5A"/>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a:prstGeom prst="rect">
            <a:avLst/>
          </a:prstGeom>
        </p:spPr>
        <p:txBody>
          <a:bodyPr/>
          <a:lstStyle>
            <a:lvl1pPr marL="0" indent="0">
              <a:buNone/>
              <a:defRPr sz="2200">
                <a:solidFill>
                  <a:srgbClr val="3A2B5A"/>
                </a:solidFill>
                <a:latin typeface="Aptos Display"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3188" y="987425"/>
            <a:ext cx="6172200" cy="4873625"/>
          </a:xfrm>
          <a:prstGeom prst="rect">
            <a:avLst/>
          </a:prstGeom>
        </p:spPr>
        <p:txBody>
          <a:bodyPr/>
          <a:lstStyle>
            <a:lvl1pPr>
              <a:defRPr sz="2400">
                <a:solidFill>
                  <a:srgbClr val="3A2B5A"/>
                </a:solidFill>
                <a:latin typeface="Aptos Display" panose="020B0004020202020204" pitchFamily="34" charset="0"/>
              </a:defRPr>
            </a:lvl1pPr>
            <a:lvl2pPr>
              <a:defRPr sz="2200">
                <a:solidFill>
                  <a:srgbClr val="3A2B5A"/>
                </a:solidFill>
                <a:latin typeface="Aptos Display" panose="020B0004020202020204" pitchFamily="34" charset="0"/>
              </a:defRPr>
            </a:lvl2pPr>
            <a:lvl3pPr>
              <a:defRPr sz="2000">
                <a:solidFill>
                  <a:srgbClr val="3A2B5A"/>
                </a:solidFill>
                <a:latin typeface="Aptos Display" panose="020B0004020202020204" pitchFamily="34" charset="0"/>
              </a:defRPr>
            </a:lvl3pPr>
            <a:lvl4pPr>
              <a:defRPr sz="2000">
                <a:solidFill>
                  <a:srgbClr val="3A2B5A"/>
                </a:solidFill>
                <a:latin typeface="Aptos Display" panose="020B0004020202020204" pitchFamily="34" charset="0"/>
              </a:defRPr>
            </a:lvl4pPr>
            <a:lvl5pPr>
              <a:defRPr sz="2000">
                <a:solidFill>
                  <a:srgbClr val="3A2B5A"/>
                </a:solidFill>
                <a:latin typeface="Aptos Display" panose="020B00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p>
            <a:fld id="{6FC94B80-BBFC-4FB8-AF92-618D199FD7E8}" type="datetimeFigureOut">
              <a:rPr lang="en-US" smtClean="0"/>
              <a:t>5/21/2025</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p>
            <a:fld id="{0AB1E767-4ECF-4D9D-BBBF-458554614D12}" type="slidenum">
              <a:rPr lang="en-US" smtClean="0"/>
              <a:t>‹#›</a:t>
            </a:fld>
            <a:endParaRPr lang="en-US"/>
          </a:p>
        </p:txBody>
      </p:sp>
    </p:spTree>
    <p:extLst>
      <p:ext uri="{BB962C8B-B14F-4D97-AF65-F5344CB8AC3E}">
        <p14:creationId xmlns:p14="http://schemas.microsoft.com/office/powerpoint/2010/main" val="384454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6FC94B80-BBFC-4FB8-AF92-618D199FD7E8}" type="datetimeFigureOut">
              <a:rPr lang="en-US" smtClean="0"/>
              <a:t>5/21/2025</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A2B5A"/>
                </a:solidFill>
                <a:latin typeface="Aptos Display"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0AB1E767-4ECF-4D9D-BBBF-458554614D12}" type="slidenum">
              <a:rPr lang="en-US" smtClean="0"/>
              <a:t>‹#›</a:t>
            </a:fld>
            <a:endParaRPr lang="en-US"/>
          </a:p>
        </p:txBody>
      </p:sp>
    </p:spTree>
    <p:extLst>
      <p:ext uri="{BB962C8B-B14F-4D97-AF65-F5344CB8AC3E}">
        <p14:creationId xmlns:p14="http://schemas.microsoft.com/office/powerpoint/2010/main" val="26494673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defTabSz="914400" rtl="0" eaLnBrk="1" latinLnBrk="0" hangingPunct="1">
        <a:lnSpc>
          <a:spcPct val="90000"/>
        </a:lnSpc>
        <a:spcBef>
          <a:spcPct val="0"/>
        </a:spcBef>
        <a:buNone/>
        <a:defRPr sz="3200" b="1" i="0" kern="1200">
          <a:solidFill>
            <a:schemeClr val="bg1"/>
          </a:solidFill>
          <a:latin typeface="Aptos" panose="020B000402020202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mailto:Webinar@DisabilityRightsFlorida.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F1CC-CFFF-4FFE-B3EA-17BB94D703C4}"/>
              </a:ext>
            </a:extLst>
          </p:cNvPr>
          <p:cNvSpPr>
            <a:spLocks noGrp="1"/>
          </p:cNvSpPr>
          <p:nvPr>
            <p:ph type="ctrTitle"/>
          </p:nvPr>
        </p:nvSpPr>
        <p:spPr>
          <a:xfrm>
            <a:off x="5946796" y="675251"/>
            <a:ext cx="4838967" cy="2096299"/>
          </a:xfrm>
        </p:spPr>
        <p:txBody>
          <a:bodyPr>
            <a:noAutofit/>
          </a:bodyPr>
          <a:lstStyle/>
          <a:p>
            <a:r>
              <a:rPr lang="en-US" sz="4800" dirty="0"/>
              <a:t>Reasonable Accommodations in the Workplace</a:t>
            </a:r>
            <a:endParaRPr lang="en-US" sz="3600" dirty="0"/>
          </a:p>
        </p:txBody>
      </p:sp>
      <p:sp>
        <p:nvSpPr>
          <p:cNvPr id="3" name="Subtitle 2">
            <a:extLst>
              <a:ext uri="{FF2B5EF4-FFF2-40B4-BE49-F238E27FC236}">
                <a16:creationId xmlns:a16="http://schemas.microsoft.com/office/drawing/2014/main" id="{6429A4A0-282E-4311-9212-B124E03216F4}"/>
              </a:ext>
            </a:extLst>
          </p:cNvPr>
          <p:cNvSpPr>
            <a:spLocks noGrp="1"/>
          </p:cNvSpPr>
          <p:nvPr>
            <p:ph type="subTitle" idx="1"/>
          </p:nvPr>
        </p:nvSpPr>
        <p:spPr>
          <a:xfrm>
            <a:off x="5946796" y="4043287"/>
            <a:ext cx="5469471" cy="2786006"/>
          </a:xfrm>
        </p:spPr>
        <p:txBody>
          <a:bodyPr>
            <a:normAutofit/>
          </a:bodyPr>
          <a:lstStyle/>
          <a:p>
            <a:r>
              <a:rPr lang="en-US" sz="2400" dirty="0"/>
              <a:t>Presented by:</a:t>
            </a:r>
          </a:p>
          <a:p>
            <a:r>
              <a:rPr lang="en-US" b="1" dirty="0"/>
              <a:t>Allison Klein</a:t>
            </a:r>
          </a:p>
          <a:p>
            <a:r>
              <a:rPr lang="en-US" dirty="0"/>
              <a:t>Senior Advocate Investigator</a:t>
            </a:r>
          </a:p>
          <a:p>
            <a:r>
              <a:rPr lang="en-US" dirty="0"/>
              <a:t>Client Assistance Program (CAP) Coordinator</a:t>
            </a:r>
          </a:p>
          <a:p>
            <a:endParaRPr lang="en-US" dirty="0"/>
          </a:p>
        </p:txBody>
      </p:sp>
    </p:spTree>
    <p:extLst>
      <p:ext uri="{BB962C8B-B14F-4D97-AF65-F5344CB8AC3E}">
        <p14:creationId xmlns:p14="http://schemas.microsoft.com/office/powerpoint/2010/main" val="749540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818D-FADE-4E44-AEC4-0C2C7CD94023}"/>
              </a:ext>
            </a:extLst>
          </p:cNvPr>
          <p:cNvSpPr>
            <a:spLocks noGrp="1"/>
          </p:cNvSpPr>
          <p:nvPr>
            <p:ph type="title"/>
          </p:nvPr>
        </p:nvSpPr>
        <p:spPr>
          <a:xfrm>
            <a:off x="838200" y="365125"/>
            <a:ext cx="10515600" cy="908783"/>
          </a:xfrm>
        </p:spPr>
        <p:txBody>
          <a:bodyPr>
            <a:normAutofit fontScale="90000"/>
          </a:bodyPr>
          <a:lstStyle/>
          <a:p>
            <a:r>
              <a:rPr lang="en-US" dirty="0"/>
              <a:t>What are Reasonable </a:t>
            </a:r>
            <a:br>
              <a:rPr lang="en-US" dirty="0"/>
            </a:br>
            <a:r>
              <a:rPr lang="en-US" dirty="0"/>
              <a:t>Accommodations?</a:t>
            </a:r>
          </a:p>
        </p:txBody>
      </p:sp>
      <p:sp>
        <p:nvSpPr>
          <p:cNvPr id="3" name="Content Placeholder 2">
            <a:extLst>
              <a:ext uri="{FF2B5EF4-FFF2-40B4-BE49-F238E27FC236}">
                <a16:creationId xmlns:a16="http://schemas.microsoft.com/office/drawing/2014/main" id="{B477B76C-90DE-4B82-8E86-3DC777E8BF86}"/>
              </a:ext>
            </a:extLst>
          </p:cNvPr>
          <p:cNvSpPr>
            <a:spLocks noGrp="1"/>
          </p:cNvSpPr>
          <p:nvPr>
            <p:ph idx="1"/>
          </p:nvPr>
        </p:nvSpPr>
        <p:spPr>
          <a:xfrm>
            <a:off x="838200" y="1645871"/>
            <a:ext cx="10515600" cy="4351338"/>
          </a:xfrm>
        </p:spPr>
        <p:txBody>
          <a:bodyPr/>
          <a:lstStyle/>
          <a:p>
            <a:endParaRPr lang="en-US" sz="3200" dirty="0"/>
          </a:p>
          <a:p>
            <a:endParaRPr lang="en-US" sz="3200" dirty="0"/>
          </a:p>
          <a:p>
            <a:pPr marL="0" indent="0">
              <a:buNone/>
            </a:pPr>
            <a:r>
              <a:rPr lang="en-US" sz="3200" b="1" dirty="0"/>
              <a:t>Reasonable accommodations </a:t>
            </a:r>
            <a:r>
              <a:rPr lang="en-US" sz="3200" dirty="0"/>
              <a:t>are adjustments or modifications that enable people with disabilities to perform the essential functions of a job efficiently and productively. </a:t>
            </a:r>
          </a:p>
        </p:txBody>
      </p:sp>
    </p:spTree>
    <p:extLst>
      <p:ext uri="{BB962C8B-B14F-4D97-AF65-F5344CB8AC3E}">
        <p14:creationId xmlns:p14="http://schemas.microsoft.com/office/powerpoint/2010/main" val="33011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8EBC-23E7-4542-95D9-0B2AAE6D0B59}"/>
              </a:ext>
            </a:extLst>
          </p:cNvPr>
          <p:cNvSpPr>
            <a:spLocks noGrp="1"/>
          </p:cNvSpPr>
          <p:nvPr>
            <p:ph type="title"/>
          </p:nvPr>
        </p:nvSpPr>
        <p:spPr/>
        <p:txBody>
          <a:bodyPr>
            <a:normAutofit/>
          </a:bodyPr>
          <a:lstStyle/>
          <a:p>
            <a:r>
              <a:rPr lang="en-US"/>
              <a:t>Reasonable Accommodations </a:t>
            </a:r>
          </a:p>
        </p:txBody>
      </p:sp>
      <p:sp>
        <p:nvSpPr>
          <p:cNvPr id="3" name="Content Placeholder 2">
            <a:extLst>
              <a:ext uri="{FF2B5EF4-FFF2-40B4-BE49-F238E27FC236}">
                <a16:creationId xmlns:a16="http://schemas.microsoft.com/office/drawing/2014/main" id="{886DED76-CEEA-4C59-98E4-66A5813D58A3}"/>
              </a:ext>
            </a:extLst>
          </p:cNvPr>
          <p:cNvSpPr>
            <a:spLocks noGrp="1"/>
          </p:cNvSpPr>
          <p:nvPr>
            <p:ph idx="1"/>
          </p:nvPr>
        </p:nvSpPr>
        <p:spPr>
          <a:xfrm>
            <a:off x="838200" y="2001795"/>
            <a:ext cx="10515600" cy="3995414"/>
          </a:xfrm>
        </p:spPr>
        <p:txBody>
          <a:bodyPr/>
          <a:lstStyle/>
          <a:p>
            <a:pPr marL="0" indent="0">
              <a:buNone/>
            </a:pPr>
            <a:endParaRPr lang="en-US" sz="3000" dirty="0"/>
          </a:p>
          <a:p>
            <a:pPr marL="0" indent="0">
              <a:buNone/>
            </a:pPr>
            <a:endParaRPr lang="en-US" sz="3000" dirty="0"/>
          </a:p>
          <a:p>
            <a:pPr marL="0" indent="0">
              <a:buNone/>
            </a:pPr>
            <a:r>
              <a:rPr lang="en-US" sz="3200" dirty="0"/>
              <a:t>Accommodations vary depending upon the nature of the job and the needs of the individual applicant or employee. </a:t>
            </a:r>
          </a:p>
        </p:txBody>
      </p:sp>
    </p:spTree>
    <p:extLst>
      <p:ext uri="{BB962C8B-B14F-4D97-AF65-F5344CB8AC3E}">
        <p14:creationId xmlns:p14="http://schemas.microsoft.com/office/powerpoint/2010/main" val="376161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C7BAA-FE79-4140-9ED7-BE9707FF9C6A}"/>
              </a:ext>
            </a:extLst>
          </p:cNvPr>
          <p:cNvSpPr>
            <a:spLocks noGrp="1"/>
          </p:cNvSpPr>
          <p:nvPr>
            <p:ph type="title"/>
          </p:nvPr>
        </p:nvSpPr>
        <p:spPr>
          <a:xfrm>
            <a:off x="838200" y="365125"/>
            <a:ext cx="10515600" cy="908783"/>
          </a:xfrm>
        </p:spPr>
        <p:txBody>
          <a:bodyPr>
            <a:normAutofit fontScale="90000"/>
          </a:bodyPr>
          <a:lstStyle/>
          <a:p>
            <a:r>
              <a:rPr lang="en-US" dirty="0"/>
              <a:t>Examples of </a:t>
            </a:r>
            <a:br>
              <a:rPr lang="en-US" dirty="0"/>
            </a:br>
            <a:r>
              <a:rPr lang="en-US" dirty="0"/>
              <a:t>Reasonable Accommodations</a:t>
            </a:r>
          </a:p>
        </p:txBody>
      </p:sp>
      <p:sp>
        <p:nvSpPr>
          <p:cNvPr id="3" name="Content Placeholder 2">
            <a:extLst>
              <a:ext uri="{FF2B5EF4-FFF2-40B4-BE49-F238E27FC236}">
                <a16:creationId xmlns:a16="http://schemas.microsoft.com/office/drawing/2014/main" id="{0F962B1F-747F-4564-91AC-EB295AA1B3ED}"/>
              </a:ext>
            </a:extLst>
          </p:cNvPr>
          <p:cNvSpPr>
            <a:spLocks noGrp="1"/>
          </p:cNvSpPr>
          <p:nvPr>
            <p:ph idx="1"/>
          </p:nvPr>
        </p:nvSpPr>
        <p:spPr>
          <a:xfrm>
            <a:off x="838200" y="1645871"/>
            <a:ext cx="10515600" cy="4351338"/>
          </a:xfrm>
        </p:spPr>
        <p:txBody>
          <a:bodyPr/>
          <a:lstStyle/>
          <a:p>
            <a:pPr marL="0" indent="0">
              <a:buNone/>
            </a:pPr>
            <a:r>
              <a:rPr lang="en-US" sz="2800" dirty="0"/>
              <a:t>Reasonable accommodations may include, but are not limited to:</a:t>
            </a:r>
          </a:p>
          <a:p>
            <a:r>
              <a:rPr lang="en-US" sz="2800" dirty="0"/>
              <a:t> Job restructuring </a:t>
            </a:r>
          </a:p>
          <a:p>
            <a:r>
              <a:rPr lang="en-US" sz="2800" dirty="0"/>
              <a:t> Modifying work schedules</a:t>
            </a:r>
          </a:p>
          <a:p>
            <a:r>
              <a:rPr lang="en-US" sz="2800" dirty="0"/>
              <a:t>Acquiring or modifying equipment or devices</a:t>
            </a:r>
          </a:p>
          <a:p>
            <a:r>
              <a:rPr lang="en-US" sz="2800" dirty="0"/>
              <a:t>Adjusting or modifying tests and training materials</a:t>
            </a:r>
          </a:p>
          <a:p>
            <a:r>
              <a:rPr lang="en-US" sz="2800" dirty="0"/>
              <a:t>Reassigning to a vacant position</a:t>
            </a:r>
          </a:p>
          <a:p>
            <a:r>
              <a:rPr lang="en-US" sz="2800" dirty="0"/>
              <a:t>Providing Assistive Technology or devices</a:t>
            </a:r>
          </a:p>
        </p:txBody>
      </p:sp>
    </p:spTree>
    <p:extLst>
      <p:ext uri="{BB962C8B-B14F-4D97-AF65-F5344CB8AC3E}">
        <p14:creationId xmlns:p14="http://schemas.microsoft.com/office/powerpoint/2010/main" val="2003469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FD064-FEA9-4857-841D-9CABFD16BC20}"/>
              </a:ext>
            </a:extLst>
          </p:cNvPr>
          <p:cNvSpPr>
            <a:spLocks noGrp="1"/>
          </p:cNvSpPr>
          <p:nvPr>
            <p:ph type="title"/>
          </p:nvPr>
        </p:nvSpPr>
        <p:spPr/>
        <p:txBody>
          <a:bodyPr>
            <a:normAutofit/>
          </a:bodyPr>
          <a:lstStyle/>
          <a:p>
            <a:r>
              <a:rPr lang="en-US"/>
              <a:t>Making Reasonable Accommodations</a:t>
            </a:r>
          </a:p>
        </p:txBody>
      </p:sp>
      <p:sp>
        <p:nvSpPr>
          <p:cNvPr id="3" name="Content Placeholder 2">
            <a:extLst>
              <a:ext uri="{FF2B5EF4-FFF2-40B4-BE49-F238E27FC236}">
                <a16:creationId xmlns:a16="http://schemas.microsoft.com/office/drawing/2014/main" id="{3DC38630-6CBF-4F48-A030-8185E4BFBC4F}"/>
              </a:ext>
            </a:extLst>
          </p:cNvPr>
          <p:cNvSpPr>
            <a:spLocks noGrp="1"/>
          </p:cNvSpPr>
          <p:nvPr>
            <p:ph idx="1"/>
          </p:nvPr>
        </p:nvSpPr>
        <p:spPr/>
        <p:txBody>
          <a:bodyPr/>
          <a:lstStyle/>
          <a:p>
            <a:pPr marL="0" indent="0">
              <a:buNone/>
            </a:pPr>
            <a:endParaRPr lang="en-US" sz="3200" dirty="0"/>
          </a:p>
          <a:p>
            <a:pPr marL="0" indent="0">
              <a:buNone/>
            </a:pPr>
            <a:endParaRPr lang="en-US" sz="3200" dirty="0"/>
          </a:p>
          <a:p>
            <a:r>
              <a:rPr lang="en-US" sz="3200" dirty="0"/>
              <a:t>Providing Accommodations</a:t>
            </a:r>
          </a:p>
          <a:p>
            <a:endParaRPr lang="en-US" sz="3200" dirty="0"/>
          </a:p>
          <a:p>
            <a:r>
              <a:rPr lang="en-US" sz="3200" dirty="0"/>
              <a:t>Selecting an Accommodation</a:t>
            </a:r>
          </a:p>
        </p:txBody>
      </p:sp>
    </p:spTree>
    <p:extLst>
      <p:ext uri="{BB962C8B-B14F-4D97-AF65-F5344CB8AC3E}">
        <p14:creationId xmlns:p14="http://schemas.microsoft.com/office/powerpoint/2010/main" val="368016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A88A-CA06-49BC-9F33-1E83097BE049}"/>
              </a:ext>
            </a:extLst>
          </p:cNvPr>
          <p:cNvSpPr>
            <a:spLocks noGrp="1"/>
          </p:cNvSpPr>
          <p:nvPr>
            <p:ph type="title"/>
          </p:nvPr>
        </p:nvSpPr>
        <p:spPr/>
        <p:txBody>
          <a:bodyPr>
            <a:normAutofit/>
          </a:bodyPr>
          <a:lstStyle/>
          <a:p>
            <a:r>
              <a:rPr lang="en-US" dirty="0"/>
              <a:t>Undue Hardship</a:t>
            </a:r>
          </a:p>
        </p:txBody>
      </p:sp>
      <p:sp>
        <p:nvSpPr>
          <p:cNvPr id="3" name="Content Placeholder 2">
            <a:extLst>
              <a:ext uri="{FF2B5EF4-FFF2-40B4-BE49-F238E27FC236}">
                <a16:creationId xmlns:a16="http://schemas.microsoft.com/office/drawing/2014/main" id="{10590A30-76F3-4AB1-9244-CD9155CD9201}"/>
              </a:ext>
            </a:extLst>
          </p:cNvPr>
          <p:cNvSpPr>
            <a:spLocks noGrp="1"/>
          </p:cNvSpPr>
          <p:nvPr>
            <p:ph idx="1"/>
          </p:nvPr>
        </p:nvSpPr>
        <p:spPr/>
        <p:txBody>
          <a:bodyPr/>
          <a:lstStyle/>
          <a:p>
            <a:pPr marL="0" indent="0">
              <a:buNone/>
            </a:pPr>
            <a:endParaRPr lang="en-US" sz="3000"/>
          </a:p>
          <a:p>
            <a:pPr marL="0" indent="0">
              <a:buNone/>
            </a:pPr>
            <a:endParaRPr lang="en-US" sz="3000"/>
          </a:p>
          <a:p>
            <a:pPr marL="0" indent="0">
              <a:buNone/>
            </a:pPr>
            <a:r>
              <a:rPr lang="en-US" sz="3200" b="1"/>
              <a:t>Undue Hardship</a:t>
            </a:r>
            <a:r>
              <a:rPr lang="en-US" sz="3200"/>
              <a:t>: An employer is required to make a reasonable accommodation to the known disability of a qualified applicant or employee as long as it does not impose an “undue hardship” on the operation of the employer’s business. </a:t>
            </a:r>
            <a:endParaRPr lang="en-US" sz="3200" dirty="0"/>
          </a:p>
        </p:txBody>
      </p:sp>
    </p:spTree>
    <p:extLst>
      <p:ext uri="{BB962C8B-B14F-4D97-AF65-F5344CB8AC3E}">
        <p14:creationId xmlns:p14="http://schemas.microsoft.com/office/powerpoint/2010/main" val="3765904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995C-245A-407B-81D4-D028DBD1BD3F}"/>
              </a:ext>
            </a:extLst>
          </p:cNvPr>
          <p:cNvSpPr>
            <a:spLocks noGrp="1"/>
          </p:cNvSpPr>
          <p:nvPr>
            <p:ph type="title"/>
          </p:nvPr>
        </p:nvSpPr>
        <p:spPr/>
        <p:txBody>
          <a:bodyPr/>
          <a:lstStyle/>
          <a:p>
            <a:r>
              <a:rPr lang="en-US" dirty="0"/>
              <a:t>Essential Job Functions</a:t>
            </a:r>
          </a:p>
        </p:txBody>
      </p:sp>
      <p:sp>
        <p:nvSpPr>
          <p:cNvPr id="3" name="Content Placeholder 2">
            <a:extLst>
              <a:ext uri="{FF2B5EF4-FFF2-40B4-BE49-F238E27FC236}">
                <a16:creationId xmlns:a16="http://schemas.microsoft.com/office/drawing/2014/main" id="{9C7D3806-1B1D-4443-B680-C1366C46907F}"/>
              </a:ext>
            </a:extLst>
          </p:cNvPr>
          <p:cNvSpPr>
            <a:spLocks noGrp="1"/>
          </p:cNvSpPr>
          <p:nvPr>
            <p:ph idx="1"/>
          </p:nvPr>
        </p:nvSpPr>
        <p:spPr/>
        <p:txBody>
          <a:bodyPr/>
          <a:lstStyle/>
          <a:p>
            <a:pPr marL="0" indent="0">
              <a:buNone/>
            </a:pPr>
            <a:endParaRPr lang="en-US" sz="3000"/>
          </a:p>
          <a:p>
            <a:pPr marL="0" indent="0">
              <a:buNone/>
            </a:pPr>
            <a:endParaRPr lang="en-US" sz="3000"/>
          </a:p>
          <a:p>
            <a:pPr marL="0" indent="0">
              <a:buNone/>
            </a:pPr>
            <a:r>
              <a:rPr lang="en-US" sz="3200"/>
              <a:t>An employer is not required to lower quality or production standards to make an accommodation. Employees are expected to perform the essential functions of the job with or without reasonable accommodations.</a:t>
            </a:r>
            <a:endParaRPr lang="en-US" sz="3200" dirty="0"/>
          </a:p>
        </p:txBody>
      </p:sp>
    </p:spTree>
    <p:extLst>
      <p:ext uri="{BB962C8B-B14F-4D97-AF65-F5344CB8AC3E}">
        <p14:creationId xmlns:p14="http://schemas.microsoft.com/office/powerpoint/2010/main" val="391246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916F-DFCA-42DD-AD54-82C6A3EC8F7B}"/>
              </a:ext>
            </a:extLst>
          </p:cNvPr>
          <p:cNvSpPr>
            <a:spLocks noGrp="1"/>
          </p:cNvSpPr>
          <p:nvPr>
            <p:ph type="title"/>
          </p:nvPr>
        </p:nvSpPr>
        <p:spPr/>
        <p:txBody>
          <a:bodyPr/>
          <a:lstStyle/>
          <a:p>
            <a:r>
              <a:rPr lang="en-US" dirty="0"/>
              <a:t>Cost of Accommodations</a:t>
            </a:r>
          </a:p>
        </p:txBody>
      </p:sp>
      <p:sp>
        <p:nvSpPr>
          <p:cNvPr id="3" name="Content Placeholder 2">
            <a:extLst>
              <a:ext uri="{FF2B5EF4-FFF2-40B4-BE49-F238E27FC236}">
                <a16:creationId xmlns:a16="http://schemas.microsoft.com/office/drawing/2014/main" id="{80D08711-E3A3-4122-952B-6BC377A22AD7}"/>
              </a:ext>
            </a:extLst>
          </p:cNvPr>
          <p:cNvSpPr>
            <a:spLocks noGrp="1"/>
          </p:cNvSpPr>
          <p:nvPr>
            <p:ph idx="1"/>
          </p:nvPr>
        </p:nvSpPr>
        <p:spPr/>
        <p:txBody>
          <a:bodyPr/>
          <a:lstStyle/>
          <a:p>
            <a:pPr marL="0" indent="0">
              <a:buNone/>
            </a:pPr>
            <a:endParaRPr lang="en-US" sz="3000" dirty="0"/>
          </a:p>
          <a:p>
            <a:pPr marL="0" indent="0">
              <a:buNone/>
            </a:pPr>
            <a:endParaRPr lang="en-US" sz="3000" dirty="0"/>
          </a:p>
          <a:p>
            <a:pPr marL="0" indent="0">
              <a:buNone/>
            </a:pPr>
            <a:r>
              <a:rPr lang="en-US" sz="3200" dirty="0"/>
              <a:t>The cost of providing an accommodation is often misunderstood and misrepresented. Various studies have found that reasonable accommodations cost much less than many employers expect.</a:t>
            </a:r>
          </a:p>
          <a:p>
            <a:endParaRPr lang="en-US" sz="3000" dirty="0"/>
          </a:p>
          <a:p>
            <a:endParaRPr lang="en-US" dirty="0"/>
          </a:p>
        </p:txBody>
      </p:sp>
    </p:spTree>
    <p:extLst>
      <p:ext uri="{BB962C8B-B14F-4D97-AF65-F5344CB8AC3E}">
        <p14:creationId xmlns:p14="http://schemas.microsoft.com/office/powerpoint/2010/main" val="393863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99DF-2657-4CEA-8002-8A8A79177855}"/>
              </a:ext>
            </a:extLst>
          </p:cNvPr>
          <p:cNvSpPr>
            <a:spLocks noGrp="1"/>
          </p:cNvSpPr>
          <p:nvPr>
            <p:ph type="title"/>
          </p:nvPr>
        </p:nvSpPr>
        <p:spPr/>
        <p:txBody>
          <a:bodyPr/>
          <a:lstStyle/>
          <a:p>
            <a:r>
              <a:rPr lang="en-US" dirty="0"/>
              <a:t>Receiving Requests for </a:t>
            </a:r>
            <a:br>
              <a:rPr lang="en-US" dirty="0"/>
            </a:br>
            <a:r>
              <a:rPr lang="en-US" dirty="0"/>
              <a:t>Accommodations (1 of 2)</a:t>
            </a:r>
          </a:p>
        </p:txBody>
      </p:sp>
      <p:sp>
        <p:nvSpPr>
          <p:cNvPr id="3" name="Content Placeholder 2">
            <a:extLst>
              <a:ext uri="{FF2B5EF4-FFF2-40B4-BE49-F238E27FC236}">
                <a16:creationId xmlns:a16="http://schemas.microsoft.com/office/drawing/2014/main" id="{F324115D-712F-49A0-AC56-C34E0ADB5017}"/>
              </a:ext>
            </a:extLst>
          </p:cNvPr>
          <p:cNvSpPr>
            <a:spLocks noGrp="1"/>
          </p:cNvSpPr>
          <p:nvPr>
            <p:ph idx="1"/>
          </p:nvPr>
        </p:nvSpPr>
        <p:spPr/>
        <p:txBody>
          <a:bodyPr/>
          <a:lstStyle/>
          <a:p>
            <a:pPr marL="0" indent="0">
              <a:buNone/>
            </a:pPr>
            <a:endParaRPr lang="en-US" sz="3000" dirty="0"/>
          </a:p>
          <a:p>
            <a:pPr marL="0" indent="0">
              <a:buNone/>
            </a:pPr>
            <a:endParaRPr lang="en-US" sz="3000" dirty="0"/>
          </a:p>
          <a:p>
            <a:pPr marL="0" indent="0">
              <a:buNone/>
            </a:pPr>
            <a:r>
              <a:rPr lang="en-US" sz="3200" dirty="0"/>
              <a:t>An applicant or employee may request a reasonable accommodation at any time during the employment cycle if they have a disability and cannot fully participate in the application process or perform the essential function(s) of the job. </a:t>
            </a:r>
          </a:p>
        </p:txBody>
      </p:sp>
    </p:spTree>
    <p:extLst>
      <p:ext uri="{BB962C8B-B14F-4D97-AF65-F5344CB8AC3E}">
        <p14:creationId xmlns:p14="http://schemas.microsoft.com/office/powerpoint/2010/main" val="2668405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AE49-4C59-4A0C-AAEB-48CB218496AC}"/>
              </a:ext>
            </a:extLst>
          </p:cNvPr>
          <p:cNvSpPr>
            <a:spLocks noGrp="1"/>
          </p:cNvSpPr>
          <p:nvPr>
            <p:ph type="title"/>
          </p:nvPr>
        </p:nvSpPr>
        <p:spPr/>
        <p:txBody>
          <a:bodyPr>
            <a:normAutofit fontScale="90000"/>
          </a:bodyPr>
          <a:lstStyle/>
          <a:p>
            <a:r>
              <a:rPr lang="en-US" dirty="0"/>
              <a:t>Receiving Requests for </a:t>
            </a:r>
            <a:br>
              <a:rPr lang="en-US" dirty="0"/>
            </a:br>
            <a:r>
              <a:rPr lang="en-US" dirty="0"/>
              <a:t>Accommodations (2 of 2)</a:t>
            </a:r>
          </a:p>
        </p:txBody>
      </p:sp>
      <p:sp>
        <p:nvSpPr>
          <p:cNvPr id="3" name="Content Placeholder 2">
            <a:extLst>
              <a:ext uri="{FF2B5EF4-FFF2-40B4-BE49-F238E27FC236}">
                <a16:creationId xmlns:a16="http://schemas.microsoft.com/office/drawing/2014/main" id="{B7E41529-CF25-447F-ACDF-89C0A649BFEA}"/>
              </a:ext>
            </a:extLst>
          </p:cNvPr>
          <p:cNvSpPr>
            <a:spLocks noGrp="1"/>
          </p:cNvSpPr>
          <p:nvPr>
            <p:ph idx="1"/>
          </p:nvPr>
        </p:nvSpPr>
        <p:spPr/>
        <p:txBody>
          <a:bodyPr/>
          <a:lstStyle/>
          <a:p>
            <a:pPr marL="0" indent="0">
              <a:buNone/>
            </a:pPr>
            <a:r>
              <a:rPr lang="en-US" dirty="0"/>
              <a:t>To request an accommodation, employees:</a:t>
            </a:r>
          </a:p>
          <a:p>
            <a:pPr marL="0" indent="0">
              <a:buNone/>
            </a:pPr>
            <a:r>
              <a:rPr lang="en-US" dirty="0"/>
              <a:t>• Do not need to use medical terminology or explain their disability/condition (they may use “plain English”).</a:t>
            </a:r>
          </a:p>
          <a:p>
            <a:pPr marL="0" indent="0">
              <a:buNone/>
            </a:pPr>
            <a:r>
              <a:rPr lang="en-US" dirty="0"/>
              <a:t>• May ask for a workplace adjustment without specifically referring to the Americans with Disabilities Act (ADA) or using the words “accommodation” or “reasonable accommodation.”</a:t>
            </a:r>
          </a:p>
          <a:p>
            <a:pPr marL="0" indent="0">
              <a:buNone/>
            </a:pPr>
            <a:r>
              <a:rPr lang="en-US" dirty="0"/>
              <a:t>• Should specify that the request is related to a disability.</a:t>
            </a:r>
          </a:p>
          <a:p>
            <a:pPr marL="0" indent="0">
              <a:buNone/>
            </a:pPr>
            <a:r>
              <a:rPr lang="en-US" dirty="0"/>
              <a:t>• May ask a third party to request the accommodation on their behalf (medical professional, vocational rehabilitation counselor, job coach, etc.).</a:t>
            </a:r>
          </a:p>
          <a:p>
            <a:endParaRPr lang="en-US" dirty="0"/>
          </a:p>
        </p:txBody>
      </p:sp>
    </p:spTree>
    <p:extLst>
      <p:ext uri="{BB962C8B-B14F-4D97-AF65-F5344CB8AC3E}">
        <p14:creationId xmlns:p14="http://schemas.microsoft.com/office/powerpoint/2010/main" val="1263287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B053-4C50-41BE-BB70-6D27D69EDB11}"/>
              </a:ext>
            </a:extLst>
          </p:cNvPr>
          <p:cNvSpPr>
            <a:spLocks noGrp="1"/>
          </p:cNvSpPr>
          <p:nvPr>
            <p:ph type="title"/>
          </p:nvPr>
        </p:nvSpPr>
        <p:spPr/>
        <p:txBody>
          <a:bodyPr/>
          <a:lstStyle/>
          <a:p>
            <a:r>
              <a:rPr lang="en-US" dirty="0"/>
              <a:t>Interactive Process (1 of 6)</a:t>
            </a:r>
          </a:p>
        </p:txBody>
      </p:sp>
      <p:sp>
        <p:nvSpPr>
          <p:cNvPr id="3" name="Content Placeholder 2">
            <a:extLst>
              <a:ext uri="{FF2B5EF4-FFF2-40B4-BE49-F238E27FC236}">
                <a16:creationId xmlns:a16="http://schemas.microsoft.com/office/drawing/2014/main" id="{05CD30F7-80D9-470A-A5F9-6196E3834C09}"/>
              </a:ext>
            </a:extLst>
          </p:cNvPr>
          <p:cNvSpPr>
            <a:spLocks noGrp="1"/>
          </p:cNvSpPr>
          <p:nvPr>
            <p:ph idx="1"/>
          </p:nvPr>
        </p:nvSpPr>
        <p:spPr/>
        <p:txBody>
          <a:bodyPr/>
          <a:lstStyle/>
          <a:p>
            <a:pPr marL="0" indent="0">
              <a:buNone/>
            </a:pPr>
            <a:endParaRPr lang="en-US" sz="3000"/>
          </a:p>
          <a:p>
            <a:pPr marL="0" indent="0">
              <a:buNone/>
            </a:pPr>
            <a:endParaRPr lang="en-US" sz="3000"/>
          </a:p>
          <a:p>
            <a:pPr marL="0" indent="0">
              <a:buNone/>
            </a:pPr>
            <a:r>
              <a:rPr lang="en-US" sz="3200"/>
              <a:t>Following an accommodation request, the employer and the individual should engage in the interactive process to identify the appropriate reasonable accommodation. </a:t>
            </a:r>
            <a:endParaRPr lang="en-US" sz="3200" dirty="0"/>
          </a:p>
        </p:txBody>
      </p:sp>
    </p:spTree>
    <p:extLst>
      <p:ext uri="{BB962C8B-B14F-4D97-AF65-F5344CB8AC3E}">
        <p14:creationId xmlns:p14="http://schemas.microsoft.com/office/powerpoint/2010/main" val="131097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E85D37-A3D5-480A-DB15-E2C59704F368}"/>
              </a:ext>
            </a:extLst>
          </p:cNvPr>
          <p:cNvSpPr>
            <a:spLocks noGrp="1"/>
          </p:cNvSpPr>
          <p:nvPr>
            <p:ph type="ctrTitle"/>
          </p:nvPr>
        </p:nvSpPr>
        <p:spPr/>
        <p:txBody>
          <a:bodyPr/>
          <a:lstStyle/>
          <a:p>
            <a:r>
              <a:rPr lang="en-US"/>
              <a:t>Accessibility</a:t>
            </a:r>
          </a:p>
        </p:txBody>
      </p:sp>
      <p:sp>
        <p:nvSpPr>
          <p:cNvPr id="6" name="Subtitle 5">
            <a:extLst>
              <a:ext uri="{FF2B5EF4-FFF2-40B4-BE49-F238E27FC236}">
                <a16:creationId xmlns:a16="http://schemas.microsoft.com/office/drawing/2014/main" id="{B3AFCE88-F507-D127-E72E-03DD169ABF0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B5B4A74-1BAE-4615-B0C3-A1002C702371}"/>
              </a:ext>
            </a:extLst>
          </p:cNvPr>
          <p:cNvSpPr>
            <a:spLocks noGrp="1"/>
          </p:cNvSpPr>
          <p:nvPr>
            <p:ph type="sldNum" sz="quarter" idx="12"/>
          </p:nvPr>
        </p:nvSpPr>
        <p:spPr/>
        <p:txBody>
          <a:bodyPr/>
          <a:lstStyle/>
          <a:p>
            <a:fld id="{69EBCB19-AEAE-0745-86F8-183BCF9A79B0}" type="slidenum">
              <a:rPr lang="en-US" smtClean="0"/>
              <a:pPr/>
              <a:t>2</a:t>
            </a:fld>
            <a:endParaRPr lang="en-US"/>
          </a:p>
        </p:txBody>
      </p:sp>
    </p:spTree>
    <p:extLst>
      <p:ext uri="{BB962C8B-B14F-4D97-AF65-F5344CB8AC3E}">
        <p14:creationId xmlns:p14="http://schemas.microsoft.com/office/powerpoint/2010/main" val="1281827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08FE-5EE5-4B58-8AB4-13A2B1BD2CAA}"/>
              </a:ext>
            </a:extLst>
          </p:cNvPr>
          <p:cNvSpPr>
            <a:spLocks noGrp="1"/>
          </p:cNvSpPr>
          <p:nvPr>
            <p:ph type="title"/>
          </p:nvPr>
        </p:nvSpPr>
        <p:spPr/>
        <p:txBody>
          <a:bodyPr/>
          <a:lstStyle/>
          <a:p>
            <a:r>
              <a:rPr lang="en-US" dirty="0"/>
              <a:t>Interactive Process (2 of 6)</a:t>
            </a:r>
          </a:p>
        </p:txBody>
      </p:sp>
      <p:sp>
        <p:nvSpPr>
          <p:cNvPr id="3" name="Content Placeholder 2">
            <a:extLst>
              <a:ext uri="{FF2B5EF4-FFF2-40B4-BE49-F238E27FC236}">
                <a16:creationId xmlns:a16="http://schemas.microsoft.com/office/drawing/2014/main" id="{459C29A0-5668-4CB8-BF26-A5EDBFF13313}"/>
              </a:ext>
            </a:extLst>
          </p:cNvPr>
          <p:cNvSpPr>
            <a:spLocks noGrp="1"/>
          </p:cNvSpPr>
          <p:nvPr>
            <p:ph idx="1"/>
          </p:nvPr>
        </p:nvSpPr>
        <p:spPr/>
        <p:txBody>
          <a:bodyPr/>
          <a:lstStyle/>
          <a:p>
            <a:pPr marL="0" indent="0">
              <a:buNone/>
            </a:pPr>
            <a:endParaRPr lang="en-US" sz="3000" dirty="0"/>
          </a:p>
          <a:p>
            <a:pPr marL="0" indent="0">
              <a:buNone/>
            </a:pPr>
            <a:endParaRPr lang="en-US" sz="3000" dirty="0"/>
          </a:p>
          <a:p>
            <a:pPr marL="0" indent="0">
              <a:buNone/>
            </a:pPr>
            <a:r>
              <a:rPr lang="en-US" sz="3200" dirty="0"/>
              <a:t>According to the EEOC, the interactive process is not always required under the ADA. </a:t>
            </a:r>
          </a:p>
        </p:txBody>
      </p:sp>
    </p:spTree>
    <p:extLst>
      <p:ext uri="{BB962C8B-B14F-4D97-AF65-F5344CB8AC3E}">
        <p14:creationId xmlns:p14="http://schemas.microsoft.com/office/powerpoint/2010/main" val="201189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3029-6265-438F-AA9B-AD73E221888A}"/>
              </a:ext>
            </a:extLst>
          </p:cNvPr>
          <p:cNvSpPr>
            <a:spLocks noGrp="1"/>
          </p:cNvSpPr>
          <p:nvPr>
            <p:ph type="title"/>
          </p:nvPr>
        </p:nvSpPr>
        <p:spPr/>
        <p:txBody>
          <a:bodyPr/>
          <a:lstStyle/>
          <a:p>
            <a:r>
              <a:rPr lang="en-US" dirty="0"/>
              <a:t>Interactive Process (3 of 6)</a:t>
            </a:r>
          </a:p>
        </p:txBody>
      </p:sp>
      <p:sp>
        <p:nvSpPr>
          <p:cNvPr id="3" name="Content Placeholder 2">
            <a:extLst>
              <a:ext uri="{FF2B5EF4-FFF2-40B4-BE49-F238E27FC236}">
                <a16:creationId xmlns:a16="http://schemas.microsoft.com/office/drawing/2014/main" id="{975459EA-9625-4237-9C4A-4F693F17056A}"/>
              </a:ext>
            </a:extLst>
          </p:cNvPr>
          <p:cNvSpPr>
            <a:spLocks noGrp="1"/>
          </p:cNvSpPr>
          <p:nvPr>
            <p:ph idx="1"/>
          </p:nvPr>
        </p:nvSpPr>
        <p:spPr/>
        <p:txBody>
          <a:bodyPr/>
          <a:lstStyle/>
          <a:p>
            <a:pPr marL="0" indent="0">
              <a:buNone/>
            </a:pPr>
            <a:endParaRPr lang="en-US" sz="3000" dirty="0"/>
          </a:p>
          <a:p>
            <a:pPr marL="0" indent="0">
              <a:buNone/>
            </a:pPr>
            <a:endParaRPr lang="en-US" sz="3000" dirty="0"/>
          </a:p>
          <a:p>
            <a:pPr marL="0" indent="0">
              <a:buNone/>
            </a:pPr>
            <a:r>
              <a:rPr lang="en-US" sz="3200" dirty="0"/>
              <a:t>When an accommodation is not obvious, an appropriate accommodation is best determined through a flexible, interactive process. </a:t>
            </a:r>
          </a:p>
        </p:txBody>
      </p:sp>
    </p:spTree>
    <p:extLst>
      <p:ext uri="{BB962C8B-B14F-4D97-AF65-F5344CB8AC3E}">
        <p14:creationId xmlns:p14="http://schemas.microsoft.com/office/powerpoint/2010/main" val="205222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DE26-0F8B-47AF-93A9-B25FEA4F14E5}"/>
              </a:ext>
            </a:extLst>
          </p:cNvPr>
          <p:cNvSpPr>
            <a:spLocks noGrp="1"/>
          </p:cNvSpPr>
          <p:nvPr>
            <p:ph type="title"/>
          </p:nvPr>
        </p:nvSpPr>
        <p:spPr/>
        <p:txBody>
          <a:bodyPr/>
          <a:lstStyle/>
          <a:p>
            <a:r>
              <a:rPr lang="en-US" dirty="0"/>
              <a:t>Interactive Process (4 of 6)</a:t>
            </a:r>
          </a:p>
        </p:txBody>
      </p:sp>
      <p:sp>
        <p:nvSpPr>
          <p:cNvPr id="3" name="Content Placeholder 2">
            <a:extLst>
              <a:ext uri="{FF2B5EF4-FFF2-40B4-BE49-F238E27FC236}">
                <a16:creationId xmlns:a16="http://schemas.microsoft.com/office/drawing/2014/main" id="{0D5DC360-D2D3-4641-A880-0AA5333221BC}"/>
              </a:ext>
            </a:extLst>
          </p:cNvPr>
          <p:cNvSpPr>
            <a:spLocks noGrp="1"/>
          </p:cNvSpPr>
          <p:nvPr>
            <p:ph idx="1"/>
          </p:nvPr>
        </p:nvSpPr>
        <p:spPr/>
        <p:txBody>
          <a:bodyPr/>
          <a:lstStyle/>
          <a:p>
            <a:pPr marL="0" indent="0">
              <a:buNone/>
            </a:pPr>
            <a:endParaRPr lang="en-US" sz="3000" dirty="0"/>
          </a:p>
          <a:p>
            <a:pPr marL="0" indent="0">
              <a:buNone/>
            </a:pPr>
            <a:endParaRPr lang="en-US" sz="3000" dirty="0"/>
          </a:p>
          <a:p>
            <a:pPr marL="0" indent="0">
              <a:buNone/>
            </a:pPr>
            <a:r>
              <a:rPr lang="en-US" sz="3200" dirty="0"/>
              <a:t>If a manager or direct supervisor receives an accommodation request, he or she should refer the employee to HR or another person who is responsible for responding to such requests. </a:t>
            </a:r>
          </a:p>
        </p:txBody>
      </p:sp>
    </p:spTree>
    <p:extLst>
      <p:ext uri="{BB962C8B-B14F-4D97-AF65-F5344CB8AC3E}">
        <p14:creationId xmlns:p14="http://schemas.microsoft.com/office/powerpoint/2010/main" val="125814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D683-08E8-47CA-8678-ABB17E0AC682}"/>
              </a:ext>
            </a:extLst>
          </p:cNvPr>
          <p:cNvSpPr>
            <a:spLocks noGrp="1"/>
          </p:cNvSpPr>
          <p:nvPr>
            <p:ph type="title"/>
          </p:nvPr>
        </p:nvSpPr>
        <p:spPr/>
        <p:txBody>
          <a:bodyPr/>
          <a:lstStyle/>
          <a:p>
            <a:r>
              <a:rPr lang="en-US" dirty="0"/>
              <a:t>Interactive Process (5 of 6)</a:t>
            </a:r>
          </a:p>
        </p:txBody>
      </p:sp>
      <p:sp>
        <p:nvSpPr>
          <p:cNvPr id="3" name="Content Placeholder 2">
            <a:extLst>
              <a:ext uri="{FF2B5EF4-FFF2-40B4-BE49-F238E27FC236}">
                <a16:creationId xmlns:a16="http://schemas.microsoft.com/office/drawing/2014/main" id="{3CB7ECCF-5E27-4CB3-9693-C97B6B5B588E}"/>
              </a:ext>
            </a:extLst>
          </p:cNvPr>
          <p:cNvSpPr>
            <a:spLocks noGrp="1"/>
          </p:cNvSpPr>
          <p:nvPr>
            <p:ph idx="1"/>
          </p:nvPr>
        </p:nvSpPr>
        <p:spPr/>
        <p:txBody>
          <a:bodyPr/>
          <a:lstStyle/>
          <a:p>
            <a:pPr marL="0" indent="0">
              <a:buNone/>
            </a:pPr>
            <a:r>
              <a:rPr lang="en-US" b="1" dirty="0"/>
              <a:t>Request documentation </a:t>
            </a:r>
            <a:r>
              <a:rPr lang="en-US" dirty="0"/>
              <a:t>of the disability from an appropriate professional.</a:t>
            </a:r>
          </a:p>
          <a:p>
            <a:r>
              <a:rPr lang="en-US" dirty="0"/>
              <a:t>Do further research on the ADA or reasonable accommodations. </a:t>
            </a:r>
          </a:p>
          <a:p>
            <a:r>
              <a:rPr lang="en-US" dirty="0"/>
              <a:t>Determine whether the employee’s condition is covered under the ADA.</a:t>
            </a:r>
          </a:p>
          <a:p>
            <a:r>
              <a:rPr lang="en-US" dirty="0"/>
              <a:t>Contact JAN for guidance on the types of accommodations that might best meet the needs of the employee and organization.</a:t>
            </a:r>
          </a:p>
          <a:p>
            <a:r>
              <a:rPr lang="en-US" dirty="0"/>
              <a:t>Refer the employee to the appropriate person within the organization, if there is a designated individual who handles accommodations requests, and then follow up with both to ensure the request is adequately addressed.</a:t>
            </a:r>
          </a:p>
          <a:p>
            <a:endParaRPr lang="en-US" dirty="0"/>
          </a:p>
        </p:txBody>
      </p:sp>
    </p:spTree>
    <p:extLst>
      <p:ext uri="{BB962C8B-B14F-4D97-AF65-F5344CB8AC3E}">
        <p14:creationId xmlns:p14="http://schemas.microsoft.com/office/powerpoint/2010/main" val="3880309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BFDC-32EA-4828-83C5-FCFEFAF50FF6}"/>
              </a:ext>
            </a:extLst>
          </p:cNvPr>
          <p:cNvSpPr>
            <a:spLocks noGrp="1"/>
          </p:cNvSpPr>
          <p:nvPr>
            <p:ph type="title"/>
          </p:nvPr>
        </p:nvSpPr>
        <p:spPr/>
        <p:txBody>
          <a:bodyPr>
            <a:normAutofit fontScale="90000"/>
          </a:bodyPr>
          <a:lstStyle/>
          <a:p>
            <a:r>
              <a:rPr lang="en-US" dirty="0"/>
              <a:t>Implementing Reasonable </a:t>
            </a:r>
            <a:br>
              <a:rPr lang="en-US" dirty="0"/>
            </a:br>
            <a:r>
              <a:rPr lang="en-US" dirty="0"/>
              <a:t>Accommodations</a:t>
            </a:r>
          </a:p>
        </p:txBody>
      </p:sp>
      <p:sp>
        <p:nvSpPr>
          <p:cNvPr id="3" name="Content Placeholder 2">
            <a:extLst>
              <a:ext uri="{FF2B5EF4-FFF2-40B4-BE49-F238E27FC236}">
                <a16:creationId xmlns:a16="http://schemas.microsoft.com/office/drawing/2014/main" id="{D2614B32-7706-4937-A3A3-AF6CBBB74F2C}"/>
              </a:ext>
            </a:extLst>
          </p:cNvPr>
          <p:cNvSpPr>
            <a:spLocks noGrp="1"/>
          </p:cNvSpPr>
          <p:nvPr>
            <p:ph idx="1"/>
          </p:nvPr>
        </p:nvSpPr>
        <p:spPr/>
        <p:txBody>
          <a:bodyPr/>
          <a:lstStyle/>
          <a:p>
            <a:pPr marL="0" indent="0">
              <a:buNone/>
            </a:pPr>
            <a:endParaRPr lang="en-US" sz="3000"/>
          </a:p>
          <a:p>
            <a:pPr marL="0" indent="0">
              <a:buNone/>
            </a:pPr>
            <a:r>
              <a:rPr lang="en-US" sz="3200"/>
              <a:t>There are no specific policies or procedures that employers must follow when trying to accommodate an employee with a disability, but requests must be made within a reasonable time. It is also advisable to communicate with employees regarding progress made in providing the accommodation especially if it may take some time. </a:t>
            </a:r>
            <a:endParaRPr lang="en-US" sz="3200" dirty="0"/>
          </a:p>
        </p:txBody>
      </p:sp>
    </p:spTree>
    <p:extLst>
      <p:ext uri="{BB962C8B-B14F-4D97-AF65-F5344CB8AC3E}">
        <p14:creationId xmlns:p14="http://schemas.microsoft.com/office/powerpoint/2010/main" val="1157087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B0D89-25B8-440B-B1A5-89745BBA1081}"/>
              </a:ext>
            </a:extLst>
          </p:cNvPr>
          <p:cNvSpPr>
            <a:spLocks noGrp="1"/>
          </p:cNvSpPr>
          <p:nvPr>
            <p:ph type="title"/>
          </p:nvPr>
        </p:nvSpPr>
        <p:spPr>
          <a:xfrm>
            <a:off x="838200" y="365125"/>
            <a:ext cx="10515600" cy="908783"/>
          </a:xfrm>
        </p:spPr>
        <p:txBody>
          <a:bodyPr/>
          <a:lstStyle/>
          <a:p>
            <a:r>
              <a:rPr lang="en-US"/>
              <a:t>Formal Accommodations Process</a:t>
            </a:r>
          </a:p>
        </p:txBody>
      </p:sp>
      <p:sp>
        <p:nvSpPr>
          <p:cNvPr id="3" name="Content Placeholder 2">
            <a:extLst>
              <a:ext uri="{FF2B5EF4-FFF2-40B4-BE49-F238E27FC236}">
                <a16:creationId xmlns:a16="http://schemas.microsoft.com/office/drawing/2014/main" id="{9ECEF773-B3DD-4E27-B117-F6F686246292}"/>
              </a:ext>
            </a:extLst>
          </p:cNvPr>
          <p:cNvSpPr>
            <a:spLocks noGrp="1"/>
          </p:cNvSpPr>
          <p:nvPr>
            <p:ph idx="1"/>
          </p:nvPr>
        </p:nvSpPr>
        <p:spPr>
          <a:xfrm>
            <a:off x="838200" y="1645871"/>
            <a:ext cx="10515600" cy="4351338"/>
          </a:xfrm>
        </p:spPr>
        <p:txBody>
          <a:bodyPr/>
          <a:lstStyle/>
          <a:p>
            <a:r>
              <a:rPr lang="en-US" sz="2800" dirty="0"/>
              <a:t>Some employers opt to establish formal accommodations policies and procedures and to centralize this function. Some of the benefits of having a formal policy include:</a:t>
            </a:r>
          </a:p>
          <a:p>
            <a:pPr lvl="1"/>
            <a:r>
              <a:rPr lang="en-US" sz="2400" dirty="0"/>
              <a:t>Increased likelihood that accommodation requests will be handled properly and consistently.</a:t>
            </a:r>
          </a:p>
          <a:p>
            <a:pPr lvl="1"/>
            <a:r>
              <a:rPr lang="en-US" sz="2400" dirty="0"/>
              <a:t>Improved documentation of an employer’s efforts to comply with the ADA.</a:t>
            </a:r>
          </a:p>
          <a:p>
            <a:pPr lvl="1"/>
            <a:r>
              <a:rPr lang="en-US" sz="2400" dirty="0"/>
              <a:t>Improved understanding among employees about what to expect if they request an accommodation.</a:t>
            </a:r>
          </a:p>
          <a:p>
            <a:endParaRPr lang="en-US" sz="2800" dirty="0"/>
          </a:p>
        </p:txBody>
      </p:sp>
    </p:spTree>
    <p:extLst>
      <p:ext uri="{BB962C8B-B14F-4D97-AF65-F5344CB8AC3E}">
        <p14:creationId xmlns:p14="http://schemas.microsoft.com/office/powerpoint/2010/main" val="1886330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28C74-F6C9-4A9A-9A4B-EB7B6D6364DE}"/>
              </a:ext>
            </a:extLst>
          </p:cNvPr>
          <p:cNvSpPr>
            <a:spLocks noGrp="1"/>
          </p:cNvSpPr>
          <p:nvPr>
            <p:ph type="title"/>
          </p:nvPr>
        </p:nvSpPr>
        <p:spPr/>
        <p:txBody>
          <a:bodyPr/>
          <a:lstStyle/>
          <a:p>
            <a:r>
              <a:rPr lang="en-US" dirty="0"/>
              <a:t>Duplication of Documentation</a:t>
            </a:r>
          </a:p>
        </p:txBody>
      </p:sp>
      <p:sp>
        <p:nvSpPr>
          <p:cNvPr id="3" name="Content Placeholder 2">
            <a:extLst>
              <a:ext uri="{FF2B5EF4-FFF2-40B4-BE49-F238E27FC236}">
                <a16:creationId xmlns:a16="http://schemas.microsoft.com/office/drawing/2014/main" id="{B8173B2F-3797-4E51-8E56-B28C95BBB68C}"/>
              </a:ext>
            </a:extLst>
          </p:cNvPr>
          <p:cNvSpPr>
            <a:spLocks noGrp="1"/>
          </p:cNvSpPr>
          <p:nvPr>
            <p:ph idx="1"/>
          </p:nvPr>
        </p:nvSpPr>
        <p:spPr/>
        <p:txBody>
          <a:bodyPr/>
          <a:lstStyle/>
          <a:p>
            <a:pPr marL="0" indent="0">
              <a:buNone/>
            </a:pPr>
            <a:endParaRPr lang="en-US" sz="3000" dirty="0"/>
          </a:p>
          <a:p>
            <a:pPr marL="0" indent="0">
              <a:buNone/>
            </a:pPr>
            <a:endParaRPr lang="en-US" sz="3000" dirty="0"/>
          </a:p>
          <a:p>
            <a:pPr marL="0" indent="0">
              <a:buNone/>
            </a:pPr>
            <a:r>
              <a:rPr lang="en-US" sz="3200" dirty="0"/>
              <a:t>An employee who already provided documentation of their disability should not have to provide new medical records for the same disability. </a:t>
            </a:r>
          </a:p>
          <a:p>
            <a:endParaRPr lang="en-US" dirty="0"/>
          </a:p>
        </p:txBody>
      </p:sp>
    </p:spTree>
    <p:extLst>
      <p:ext uri="{BB962C8B-B14F-4D97-AF65-F5344CB8AC3E}">
        <p14:creationId xmlns:p14="http://schemas.microsoft.com/office/powerpoint/2010/main" val="2939474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F88A4-51D5-4992-A9D8-318761D72FFE}"/>
              </a:ext>
            </a:extLst>
          </p:cNvPr>
          <p:cNvSpPr>
            <a:spLocks noGrp="1"/>
          </p:cNvSpPr>
          <p:nvPr>
            <p:ph type="ctrTitle"/>
          </p:nvPr>
        </p:nvSpPr>
        <p:spPr>
          <a:xfrm>
            <a:off x="880533" y="2332894"/>
            <a:ext cx="9668933" cy="1872639"/>
          </a:xfrm>
        </p:spPr>
        <p:txBody>
          <a:bodyPr>
            <a:normAutofit fontScale="90000"/>
          </a:bodyPr>
          <a:lstStyle/>
          <a:p>
            <a:pPr algn="ctr"/>
            <a:r>
              <a:rPr lang="en-US" sz="5400" b="1" dirty="0"/>
              <a:t>How Can </a:t>
            </a:r>
            <a:br>
              <a:rPr lang="en-US" sz="5400" b="1" dirty="0"/>
            </a:br>
            <a:r>
              <a:rPr lang="en-US" sz="5400" b="1" dirty="0"/>
              <a:t>Disability Rights Florida</a:t>
            </a:r>
            <a:br>
              <a:rPr lang="en-US" sz="5400" b="1" dirty="0"/>
            </a:br>
            <a:r>
              <a:rPr lang="en-US" sz="5400" b="1" dirty="0"/>
              <a:t>Help You?</a:t>
            </a:r>
            <a:endParaRPr lang="en-US" dirty="0"/>
          </a:p>
        </p:txBody>
      </p:sp>
    </p:spTree>
    <p:extLst>
      <p:ext uri="{BB962C8B-B14F-4D97-AF65-F5344CB8AC3E}">
        <p14:creationId xmlns:p14="http://schemas.microsoft.com/office/powerpoint/2010/main" val="208701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E17D-698A-4C2D-9C63-2225F0BF2658}"/>
              </a:ext>
            </a:extLst>
          </p:cNvPr>
          <p:cNvSpPr>
            <a:spLocks noGrp="1"/>
          </p:cNvSpPr>
          <p:nvPr>
            <p:ph type="title"/>
          </p:nvPr>
        </p:nvSpPr>
        <p:spPr/>
        <p:txBody>
          <a:bodyPr/>
          <a:lstStyle/>
          <a:p>
            <a:r>
              <a:rPr lang="en-US" b="1" dirty="0"/>
              <a:t>Top Three Reasons To Contact Us</a:t>
            </a:r>
          </a:p>
        </p:txBody>
      </p:sp>
      <p:sp>
        <p:nvSpPr>
          <p:cNvPr id="3" name="Content Placeholder 2">
            <a:extLst>
              <a:ext uri="{FF2B5EF4-FFF2-40B4-BE49-F238E27FC236}">
                <a16:creationId xmlns:a16="http://schemas.microsoft.com/office/drawing/2014/main" id="{2EB027EA-0758-443A-B3C3-E80AD2E9310B}"/>
              </a:ext>
            </a:extLst>
          </p:cNvPr>
          <p:cNvSpPr>
            <a:spLocks noGrp="1"/>
          </p:cNvSpPr>
          <p:nvPr>
            <p:ph idx="1"/>
          </p:nvPr>
        </p:nvSpPr>
        <p:spPr/>
        <p:txBody>
          <a:bodyPr/>
          <a:lstStyle/>
          <a:p>
            <a:pPr marL="514350" indent="-514350">
              <a:lnSpc>
                <a:spcPct val="150000"/>
              </a:lnSpc>
              <a:spcBef>
                <a:spcPts val="600"/>
              </a:spcBef>
              <a:spcAft>
                <a:spcPts val="600"/>
              </a:spcAft>
              <a:buFont typeface="+mj-lt"/>
              <a:buAutoNum type="arabicPeriod"/>
            </a:pPr>
            <a:r>
              <a:rPr lang="en-US" sz="4000" dirty="0"/>
              <a:t>Free &amp; confidential </a:t>
            </a:r>
          </a:p>
          <a:p>
            <a:pPr marL="514350" indent="-514350">
              <a:lnSpc>
                <a:spcPct val="150000"/>
              </a:lnSpc>
              <a:spcBef>
                <a:spcPts val="600"/>
              </a:spcBef>
              <a:spcAft>
                <a:spcPts val="600"/>
              </a:spcAft>
              <a:buFont typeface="+mj-lt"/>
              <a:buAutoNum type="arabicPeriod"/>
            </a:pPr>
            <a:r>
              <a:rPr lang="en-US" sz="4000" dirty="0"/>
              <a:t>Wide range of priorities</a:t>
            </a:r>
          </a:p>
          <a:p>
            <a:pPr marL="514350" indent="-514350">
              <a:lnSpc>
                <a:spcPct val="150000"/>
              </a:lnSpc>
              <a:spcBef>
                <a:spcPts val="600"/>
              </a:spcBef>
              <a:spcAft>
                <a:spcPts val="600"/>
              </a:spcAft>
              <a:buFont typeface="+mj-lt"/>
              <a:buAutoNum type="arabicPeriod"/>
            </a:pPr>
            <a:r>
              <a:rPr lang="en-US" sz="4000" dirty="0"/>
              <a:t>Various services</a:t>
            </a:r>
          </a:p>
          <a:p>
            <a:pPr marL="514350" indent="-514350">
              <a:buFont typeface="+mj-lt"/>
              <a:buAutoNum type="arabicPeriod"/>
            </a:pPr>
            <a:endParaRPr lang="en-US" sz="3000" dirty="0"/>
          </a:p>
          <a:p>
            <a:pPr marL="514350" indent="-514350">
              <a:buFont typeface="+mj-lt"/>
              <a:buAutoNum type="arabicPeriod"/>
            </a:pPr>
            <a:endParaRPr lang="en-US" sz="3000" dirty="0"/>
          </a:p>
          <a:p>
            <a:endParaRPr lang="en-US" sz="3000" dirty="0"/>
          </a:p>
          <a:p>
            <a:endParaRPr lang="en-US" sz="3000" dirty="0"/>
          </a:p>
        </p:txBody>
      </p:sp>
      <p:pic>
        <p:nvPicPr>
          <p:cNvPr id="4" name="Picture 3">
            <a:extLst>
              <a:ext uri="{FF2B5EF4-FFF2-40B4-BE49-F238E27FC236}">
                <a16:creationId xmlns:a16="http://schemas.microsoft.com/office/drawing/2014/main" id="{74550A0A-3AA4-43F2-B734-F91518AFA7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96728" y="1645871"/>
            <a:ext cx="3771249" cy="4785737"/>
          </a:xfrm>
          <a:prstGeom prst="rect">
            <a:avLst/>
          </a:prstGeom>
        </p:spPr>
      </p:pic>
    </p:spTree>
    <p:extLst>
      <p:ext uri="{BB962C8B-B14F-4D97-AF65-F5344CB8AC3E}">
        <p14:creationId xmlns:p14="http://schemas.microsoft.com/office/powerpoint/2010/main" val="2742381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9163-8251-40DA-AAE2-77265CE53E77}"/>
              </a:ext>
            </a:extLst>
          </p:cNvPr>
          <p:cNvSpPr>
            <a:spLocks noGrp="1"/>
          </p:cNvSpPr>
          <p:nvPr>
            <p:ph type="title"/>
          </p:nvPr>
        </p:nvSpPr>
        <p:spPr/>
        <p:txBody>
          <a:bodyPr/>
          <a:lstStyle/>
          <a:p>
            <a:r>
              <a:rPr lang="en-US" b="1" dirty="0"/>
              <a:t>Services To Individuals</a:t>
            </a:r>
          </a:p>
        </p:txBody>
      </p:sp>
      <p:sp>
        <p:nvSpPr>
          <p:cNvPr id="3" name="Content Placeholder 2">
            <a:extLst>
              <a:ext uri="{FF2B5EF4-FFF2-40B4-BE49-F238E27FC236}">
                <a16:creationId xmlns:a16="http://schemas.microsoft.com/office/drawing/2014/main" id="{D2829DB5-3878-4BAD-93F5-E30E656983ED}"/>
              </a:ext>
            </a:extLst>
          </p:cNvPr>
          <p:cNvSpPr>
            <a:spLocks noGrp="1"/>
          </p:cNvSpPr>
          <p:nvPr>
            <p:ph idx="1"/>
          </p:nvPr>
        </p:nvSpPr>
        <p:spPr>
          <a:xfrm>
            <a:off x="694267" y="1645871"/>
            <a:ext cx="11006666" cy="4351338"/>
          </a:xfrm>
        </p:spPr>
        <p:txBody>
          <a:bodyPr numCol="2" spcCol="457200"/>
          <a:lstStyle/>
          <a:p>
            <a:pPr marL="0" indent="0">
              <a:buNone/>
            </a:pPr>
            <a:r>
              <a:rPr lang="en-US" sz="3000" dirty="0"/>
              <a:t>Most of our callers receive valuable short-term services such as:</a:t>
            </a:r>
            <a:br>
              <a:rPr lang="en-US" sz="3000" dirty="0"/>
            </a:br>
            <a:endParaRPr lang="en-US" sz="3000" dirty="0"/>
          </a:p>
          <a:p>
            <a:pPr lvl="1"/>
            <a:r>
              <a:rPr lang="en-US" sz="3000" dirty="0"/>
              <a:t>Information and referral</a:t>
            </a:r>
          </a:p>
          <a:p>
            <a:pPr lvl="1"/>
            <a:r>
              <a:rPr lang="en-US" sz="3000" dirty="0"/>
              <a:t>Short-term assistance</a:t>
            </a:r>
          </a:p>
          <a:p>
            <a:pPr lvl="1"/>
            <a:r>
              <a:rPr lang="en-US" sz="3000" dirty="0"/>
              <a:t>Self-advocacy support</a:t>
            </a:r>
          </a:p>
          <a:p>
            <a:pPr lvl="1"/>
            <a:r>
              <a:rPr lang="en-US" sz="3000" dirty="0"/>
              <a:t>Technical assistance</a:t>
            </a:r>
          </a:p>
          <a:p>
            <a:endParaRPr lang="en-US" sz="3000" dirty="0"/>
          </a:p>
          <a:p>
            <a:pPr marL="0" indent="0">
              <a:buNone/>
            </a:pPr>
            <a:r>
              <a:rPr lang="en-US" sz="3000" dirty="0"/>
              <a:t>Others receive services such as:</a:t>
            </a:r>
            <a:br>
              <a:rPr lang="en-US" sz="3000" dirty="0"/>
            </a:br>
            <a:r>
              <a:rPr lang="en-US" sz="3000" dirty="0"/>
              <a:t> </a:t>
            </a:r>
          </a:p>
          <a:p>
            <a:pPr lvl="1"/>
            <a:r>
              <a:rPr lang="en-US" sz="3000" dirty="0"/>
              <a:t>Investigations</a:t>
            </a:r>
          </a:p>
          <a:p>
            <a:pPr lvl="1"/>
            <a:r>
              <a:rPr lang="en-US" sz="3000" dirty="0"/>
              <a:t>Dispute resolution support</a:t>
            </a:r>
          </a:p>
          <a:p>
            <a:pPr lvl="1"/>
            <a:r>
              <a:rPr lang="en-US" sz="3000" dirty="0"/>
              <a:t>Negotiation and mediation support</a:t>
            </a:r>
          </a:p>
          <a:p>
            <a:pPr lvl="1"/>
            <a:r>
              <a:rPr lang="en-US" sz="3000" dirty="0"/>
              <a:t>Advocacy services</a:t>
            </a:r>
          </a:p>
          <a:p>
            <a:pPr lvl="1"/>
            <a:r>
              <a:rPr lang="en-US" sz="3000" dirty="0"/>
              <a:t>Legal representation</a:t>
            </a:r>
          </a:p>
          <a:p>
            <a:endParaRPr lang="en-US" dirty="0"/>
          </a:p>
        </p:txBody>
      </p:sp>
    </p:spTree>
    <p:extLst>
      <p:ext uri="{BB962C8B-B14F-4D97-AF65-F5344CB8AC3E}">
        <p14:creationId xmlns:p14="http://schemas.microsoft.com/office/powerpoint/2010/main" val="375203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DDA6-B335-6D84-DCBB-002605A04AC8}"/>
              </a:ext>
            </a:extLst>
          </p:cNvPr>
          <p:cNvSpPr>
            <a:spLocks noGrp="1"/>
          </p:cNvSpPr>
          <p:nvPr>
            <p:ph type="title"/>
          </p:nvPr>
        </p:nvSpPr>
        <p:spPr/>
        <p:txBody>
          <a:bodyPr/>
          <a:lstStyle/>
          <a:p>
            <a:r>
              <a:rPr lang="en-US"/>
              <a:t>Caption Options &amp; ASL</a:t>
            </a:r>
          </a:p>
        </p:txBody>
      </p:sp>
      <p:sp>
        <p:nvSpPr>
          <p:cNvPr id="3" name="Content Placeholder 2">
            <a:extLst>
              <a:ext uri="{FF2B5EF4-FFF2-40B4-BE49-F238E27FC236}">
                <a16:creationId xmlns:a16="http://schemas.microsoft.com/office/drawing/2014/main" id="{273603D1-0CF2-59DE-F503-4E7693390CE9}"/>
              </a:ext>
            </a:extLst>
          </p:cNvPr>
          <p:cNvSpPr>
            <a:spLocks noGrp="1"/>
          </p:cNvSpPr>
          <p:nvPr>
            <p:ph idx="1"/>
          </p:nvPr>
        </p:nvSpPr>
        <p:spPr/>
        <p:txBody>
          <a:bodyPr/>
          <a:lstStyle/>
          <a:p>
            <a:r>
              <a:rPr lang="en-US" sz="2800"/>
              <a:t>Closed Captions: CC button at the bottom of the screen</a:t>
            </a:r>
          </a:p>
          <a:p>
            <a:endParaRPr lang="en-US" sz="2800"/>
          </a:p>
          <a:p>
            <a:r>
              <a:rPr lang="en-US" sz="2800"/>
              <a:t>External Caption Viewer: Link provided in the chat</a:t>
            </a:r>
          </a:p>
          <a:p>
            <a:endParaRPr lang="en-US" sz="2800"/>
          </a:p>
          <a:p>
            <a:r>
              <a:rPr lang="en-US" sz="2800"/>
              <a:t>ASL Interpreters: Spotlighted on your screen</a:t>
            </a:r>
          </a:p>
        </p:txBody>
      </p:sp>
      <p:sp>
        <p:nvSpPr>
          <p:cNvPr id="4" name="Slide Number Placeholder 3">
            <a:extLst>
              <a:ext uri="{FF2B5EF4-FFF2-40B4-BE49-F238E27FC236}">
                <a16:creationId xmlns:a16="http://schemas.microsoft.com/office/drawing/2014/main" id="{B592DB21-C728-DC56-E6D0-CA4D477B6382}"/>
              </a:ext>
            </a:extLst>
          </p:cNvPr>
          <p:cNvSpPr>
            <a:spLocks noGrp="1"/>
          </p:cNvSpPr>
          <p:nvPr>
            <p:ph type="sldNum" sz="quarter" idx="12"/>
          </p:nvPr>
        </p:nvSpPr>
        <p:spPr/>
        <p:txBody>
          <a:bodyPr/>
          <a:lstStyle/>
          <a:p>
            <a:fld id="{69EBCB19-AEAE-0745-86F8-183BCF9A79B0}" type="slidenum">
              <a:rPr lang="en-US" smtClean="0"/>
              <a:pPr/>
              <a:t>3</a:t>
            </a:fld>
            <a:endParaRPr lang="en-US"/>
          </a:p>
        </p:txBody>
      </p:sp>
    </p:spTree>
    <p:extLst>
      <p:ext uri="{BB962C8B-B14F-4D97-AF65-F5344CB8AC3E}">
        <p14:creationId xmlns:p14="http://schemas.microsoft.com/office/powerpoint/2010/main" val="817432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CA9A-8707-E4D1-643E-D977620A74FB}"/>
              </a:ext>
            </a:extLst>
          </p:cNvPr>
          <p:cNvSpPr>
            <a:spLocks noGrp="1"/>
          </p:cNvSpPr>
          <p:nvPr>
            <p:ph type="title"/>
          </p:nvPr>
        </p:nvSpPr>
        <p:spPr>
          <a:xfrm>
            <a:off x="838200" y="365125"/>
            <a:ext cx="10515600" cy="908783"/>
          </a:xfrm>
        </p:spPr>
        <p:txBody>
          <a:bodyPr/>
          <a:lstStyle/>
          <a:p>
            <a:r>
              <a:rPr lang="en-US" dirty="0"/>
              <a:t>Funding Disclaimer</a:t>
            </a:r>
          </a:p>
        </p:txBody>
      </p:sp>
      <p:sp>
        <p:nvSpPr>
          <p:cNvPr id="3" name="Content Placeholder 2">
            <a:extLst>
              <a:ext uri="{FF2B5EF4-FFF2-40B4-BE49-F238E27FC236}">
                <a16:creationId xmlns:a16="http://schemas.microsoft.com/office/drawing/2014/main" id="{9F5F7BAC-5943-7F5C-35CD-4CE7BC5F4DF7}"/>
              </a:ext>
            </a:extLst>
          </p:cNvPr>
          <p:cNvSpPr>
            <a:spLocks noGrp="1"/>
          </p:cNvSpPr>
          <p:nvPr>
            <p:ph idx="1"/>
          </p:nvPr>
        </p:nvSpPr>
        <p:spPr>
          <a:xfrm>
            <a:off x="838200" y="1645871"/>
            <a:ext cx="10515600" cy="4351338"/>
          </a:xfrm>
        </p:spPr>
        <p:txBody>
          <a:bodyPr/>
          <a:lstStyle/>
          <a:p>
            <a:pPr marL="0" indent="0">
              <a:buNone/>
            </a:pPr>
            <a:r>
              <a:rPr lang="en-US" sz="2800" dirty="0"/>
              <a:t>This presentation was produced at U.S. taxpayer expense through a grant from the Social Security Administration. While Social Security reviewed this communication for technical accuracy, it is not an official Social Security communication.</a:t>
            </a:r>
          </a:p>
        </p:txBody>
      </p:sp>
    </p:spTree>
    <p:extLst>
      <p:ext uri="{BB962C8B-B14F-4D97-AF65-F5344CB8AC3E}">
        <p14:creationId xmlns:p14="http://schemas.microsoft.com/office/powerpoint/2010/main" val="1694245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4A38-17C4-1273-02EF-BC0664DEBC59}"/>
              </a:ext>
            </a:extLst>
          </p:cNvPr>
          <p:cNvSpPr>
            <a:spLocks noGrp="1"/>
          </p:cNvSpPr>
          <p:nvPr>
            <p:ph type="ctrTitle"/>
          </p:nvPr>
        </p:nvSpPr>
        <p:spPr>
          <a:xfrm>
            <a:off x="1906954" y="1367693"/>
            <a:ext cx="8456246" cy="1655924"/>
          </a:xfrm>
        </p:spPr>
        <p:txBody>
          <a:bodyPr>
            <a:normAutofit fontScale="90000"/>
          </a:bodyPr>
          <a:lstStyle/>
          <a:p>
            <a:r>
              <a:rPr lang="en-US"/>
              <a:t>Questions?</a:t>
            </a:r>
            <a:br>
              <a:rPr lang="en-US"/>
            </a:br>
            <a:br>
              <a:rPr lang="en-US"/>
            </a:br>
            <a:r>
              <a:rPr lang="en-US" sz="3600"/>
              <a:t>Please contact Disability Rights Florida at:</a:t>
            </a:r>
          </a:p>
        </p:txBody>
      </p:sp>
      <p:sp>
        <p:nvSpPr>
          <p:cNvPr id="6" name="Subtitle 5">
            <a:extLst>
              <a:ext uri="{FF2B5EF4-FFF2-40B4-BE49-F238E27FC236}">
                <a16:creationId xmlns:a16="http://schemas.microsoft.com/office/drawing/2014/main" id="{A9196F36-F5FB-59AF-4194-7D59E0B039E6}"/>
              </a:ext>
            </a:extLst>
          </p:cNvPr>
          <p:cNvSpPr>
            <a:spLocks noGrp="1"/>
          </p:cNvSpPr>
          <p:nvPr>
            <p:ph type="subTitle" idx="1"/>
          </p:nvPr>
        </p:nvSpPr>
        <p:spPr>
          <a:xfrm>
            <a:off x="1906954" y="3133344"/>
            <a:ext cx="7534031" cy="1757136"/>
          </a:xfrm>
        </p:spPr>
        <p:txBody>
          <a:bodyPr>
            <a:normAutofit fontScale="92500" lnSpcReduction="20000"/>
          </a:bodyPr>
          <a:lstStyle/>
          <a:p>
            <a:r>
              <a:rPr lang="en-US" sz="2600"/>
              <a:t>2473 Care Drive, Suite 200</a:t>
            </a:r>
            <a:br>
              <a:rPr lang="en-US" sz="2600"/>
            </a:br>
            <a:r>
              <a:rPr lang="en-US" sz="2600"/>
              <a:t>Tallahassee, Florida 32308</a:t>
            </a:r>
            <a:br>
              <a:rPr lang="en-US" sz="2600"/>
            </a:br>
            <a:br>
              <a:rPr lang="en-US" sz="2600"/>
            </a:br>
            <a:r>
              <a:rPr lang="en-US" sz="2600"/>
              <a:t>800.342.0823 • TDD 800.346.4127</a:t>
            </a:r>
            <a:br>
              <a:rPr lang="en-US" sz="2600"/>
            </a:br>
            <a:br>
              <a:rPr lang="en-US" sz="2600"/>
            </a:br>
            <a:r>
              <a:rPr lang="en-US" sz="2600"/>
              <a:t>www.DisabilityRightsFlorida.org</a:t>
            </a:r>
          </a:p>
          <a:p>
            <a:endParaRPr lang="en-US"/>
          </a:p>
        </p:txBody>
      </p:sp>
      <p:sp>
        <p:nvSpPr>
          <p:cNvPr id="4" name="Slide Number Placeholder 3">
            <a:extLst>
              <a:ext uri="{FF2B5EF4-FFF2-40B4-BE49-F238E27FC236}">
                <a16:creationId xmlns:a16="http://schemas.microsoft.com/office/drawing/2014/main" id="{BBC5FA79-7706-C76E-9A3B-B7E728237AEF}"/>
              </a:ext>
            </a:extLst>
          </p:cNvPr>
          <p:cNvSpPr>
            <a:spLocks noGrp="1"/>
          </p:cNvSpPr>
          <p:nvPr>
            <p:ph type="sldNum" sz="quarter" idx="12"/>
          </p:nvPr>
        </p:nvSpPr>
        <p:spPr/>
        <p:txBody>
          <a:bodyPr/>
          <a:lstStyle/>
          <a:p>
            <a:fld id="{69EBCB19-AEAE-0745-86F8-183BCF9A79B0}" type="slidenum">
              <a:rPr lang="en-US" smtClean="0"/>
              <a:pPr/>
              <a:t>31</a:t>
            </a:fld>
            <a:endParaRPr lang="en-US"/>
          </a:p>
        </p:txBody>
      </p:sp>
    </p:spTree>
    <p:extLst>
      <p:ext uri="{BB962C8B-B14F-4D97-AF65-F5344CB8AC3E}">
        <p14:creationId xmlns:p14="http://schemas.microsoft.com/office/powerpoint/2010/main" val="1580646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902F-3186-3479-F9C3-6B4007E18366}"/>
              </a:ext>
            </a:extLst>
          </p:cNvPr>
          <p:cNvSpPr>
            <a:spLocks noGrp="1"/>
          </p:cNvSpPr>
          <p:nvPr>
            <p:ph type="title"/>
          </p:nvPr>
        </p:nvSpPr>
        <p:spPr/>
        <p:txBody>
          <a:bodyPr/>
          <a:lstStyle/>
          <a:p>
            <a:r>
              <a:rPr lang="en-US" dirty="0"/>
              <a:t>Feedback Survey</a:t>
            </a:r>
          </a:p>
        </p:txBody>
      </p:sp>
      <p:sp>
        <p:nvSpPr>
          <p:cNvPr id="3" name="Content Placeholder 2">
            <a:extLst>
              <a:ext uri="{FF2B5EF4-FFF2-40B4-BE49-F238E27FC236}">
                <a16:creationId xmlns:a16="http://schemas.microsoft.com/office/drawing/2014/main" id="{7331AFA5-0CB3-2A72-46D2-604B0222D4FE}"/>
              </a:ext>
            </a:extLst>
          </p:cNvPr>
          <p:cNvSpPr>
            <a:spLocks noGrp="1"/>
          </p:cNvSpPr>
          <p:nvPr>
            <p:ph sz="half" idx="1"/>
          </p:nvPr>
        </p:nvSpPr>
        <p:spPr>
          <a:xfrm>
            <a:off x="838199" y="1825625"/>
            <a:ext cx="5535223" cy="4351338"/>
          </a:xfrm>
        </p:spPr>
        <p:txBody>
          <a:bodyPr/>
          <a:lstStyle/>
          <a:p>
            <a:pPr marL="0" indent="0">
              <a:buNone/>
            </a:pPr>
            <a:r>
              <a:rPr lang="en-US" sz="3200" b="1" dirty="0"/>
              <a:t>Tell us how we did!</a:t>
            </a:r>
          </a:p>
          <a:p>
            <a:pPr marL="0" indent="0">
              <a:buNone/>
            </a:pPr>
            <a:endParaRPr lang="en-US" dirty="0"/>
          </a:p>
          <a:p>
            <a:pPr marL="0" indent="0">
              <a:buNone/>
            </a:pPr>
            <a:r>
              <a:rPr lang="en-US" dirty="0"/>
              <a:t>Scan the QR code or visit</a:t>
            </a:r>
          </a:p>
          <a:p>
            <a:pPr marL="0" indent="0">
              <a:buNone/>
            </a:pPr>
            <a:r>
              <a:rPr lang="en-US" b="1" dirty="0"/>
              <a:t>http://bit.ly/drf_training</a:t>
            </a:r>
          </a:p>
          <a:p>
            <a:pPr marL="0" indent="0">
              <a:buNone/>
            </a:pPr>
            <a:r>
              <a:rPr lang="en-US" dirty="0"/>
              <a:t>to take our Presentation Feedback Survey</a:t>
            </a:r>
          </a:p>
          <a:p>
            <a:pPr marL="0" indent="0">
              <a:buNone/>
            </a:pPr>
            <a:endParaRPr lang="en-US" dirty="0"/>
          </a:p>
          <a:p>
            <a:pPr marL="0" indent="0">
              <a:buNone/>
            </a:pPr>
            <a:r>
              <a:rPr lang="en-US" dirty="0"/>
              <a:t>Use presentation code: </a:t>
            </a:r>
            <a:r>
              <a:rPr lang="en-US" b="1" dirty="0"/>
              <a:t>ZM6</a:t>
            </a:r>
          </a:p>
        </p:txBody>
      </p:sp>
      <p:pic>
        <p:nvPicPr>
          <p:cNvPr id="7" name="Content Placeholder 6" descr="QR code that takes the user to our Presentation Feedback Survey at http://bit.ly/drf_training">
            <a:extLst>
              <a:ext uri="{FF2B5EF4-FFF2-40B4-BE49-F238E27FC236}">
                <a16:creationId xmlns:a16="http://schemas.microsoft.com/office/drawing/2014/main" id="{0C3A192A-3355-A94D-F36A-D2D67730CDFE}"/>
              </a:ext>
            </a:extLst>
          </p:cNvPr>
          <p:cNvPicPr>
            <a:picLocks noGrp="1" noChangeAspect="1"/>
          </p:cNvPicPr>
          <p:nvPr>
            <p:ph sz="half" idx="13"/>
          </p:nvPr>
        </p:nvPicPr>
        <p:blipFill>
          <a:blip r:embed="rId2"/>
          <a:stretch>
            <a:fillRect/>
          </a:stretch>
        </p:blipFill>
        <p:spPr>
          <a:xfrm>
            <a:off x="6587331" y="1825625"/>
            <a:ext cx="4351338" cy="4351338"/>
          </a:xfrm>
        </p:spPr>
      </p:pic>
      <p:sp>
        <p:nvSpPr>
          <p:cNvPr id="4" name="Slide Number Placeholder 3">
            <a:extLst>
              <a:ext uri="{FF2B5EF4-FFF2-40B4-BE49-F238E27FC236}">
                <a16:creationId xmlns:a16="http://schemas.microsoft.com/office/drawing/2014/main" id="{F7F66BA4-1EC2-4983-1081-0865304DC3AE}"/>
              </a:ext>
            </a:extLst>
          </p:cNvPr>
          <p:cNvSpPr>
            <a:spLocks noGrp="1"/>
          </p:cNvSpPr>
          <p:nvPr>
            <p:ph type="sldNum" sz="quarter" idx="12"/>
          </p:nvPr>
        </p:nvSpPr>
        <p:spPr/>
        <p:txBody>
          <a:bodyPr/>
          <a:lstStyle/>
          <a:p>
            <a:fld id="{69EBCB19-AEAE-0745-86F8-183BCF9A79B0}" type="slidenum">
              <a:rPr lang="en-US" smtClean="0"/>
              <a:pPr/>
              <a:t>32</a:t>
            </a:fld>
            <a:endParaRPr lang="en-US" dirty="0"/>
          </a:p>
        </p:txBody>
      </p:sp>
    </p:spTree>
    <p:extLst>
      <p:ext uri="{BB962C8B-B14F-4D97-AF65-F5344CB8AC3E}">
        <p14:creationId xmlns:p14="http://schemas.microsoft.com/office/powerpoint/2010/main" val="50676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A3F9-FA7E-615E-A869-D50183AF7B8C}"/>
              </a:ext>
            </a:extLst>
          </p:cNvPr>
          <p:cNvSpPr>
            <a:spLocks noGrp="1"/>
          </p:cNvSpPr>
          <p:nvPr>
            <p:ph type="title"/>
          </p:nvPr>
        </p:nvSpPr>
        <p:spPr/>
        <p:txBody>
          <a:bodyPr/>
          <a:lstStyle/>
          <a:p>
            <a:r>
              <a:rPr lang="en-US"/>
              <a:t>Submitting Questions &amp; Recording</a:t>
            </a:r>
          </a:p>
        </p:txBody>
      </p:sp>
      <p:sp>
        <p:nvSpPr>
          <p:cNvPr id="3" name="Content Placeholder 2">
            <a:extLst>
              <a:ext uri="{FF2B5EF4-FFF2-40B4-BE49-F238E27FC236}">
                <a16:creationId xmlns:a16="http://schemas.microsoft.com/office/drawing/2014/main" id="{3FCC0EEC-CDC7-03C1-3D31-454E3295CF57}"/>
              </a:ext>
            </a:extLst>
          </p:cNvPr>
          <p:cNvSpPr>
            <a:spLocks noGrp="1"/>
          </p:cNvSpPr>
          <p:nvPr>
            <p:ph idx="1"/>
          </p:nvPr>
        </p:nvSpPr>
        <p:spPr/>
        <p:txBody>
          <a:bodyPr/>
          <a:lstStyle/>
          <a:p>
            <a:r>
              <a:rPr lang="en-US" sz="2800">
                <a:latin typeface="Aptos Display"/>
                <a:ea typeface="Tahoma"/>
                <a:cs typeface="Tahoma"/>
              </a:rPr>
              <a:t>Q and A button: Located at the bottom of the screen </a:t>
            </a:r>
          </a:p>
          <a:p>
            <a:pPr lvl="1">
              <a:buFont typeface="Courier New" panose="020B0604020202020204" pitchFamily="34" charset="0"/>
              <a:buChar char="o"/>
            </a:pPr>
            <a:r>
              <a:rPr lang="en-US" sz="2800">
                <a:latin typeface="Aptos Display"/>
                <a:ea typeface="Tahoma"/>
                <a:cs typeface="Tahoma"/>
              </a:rPr>
              <a:t>Email: </a:t>
            </a:r>
            <a:r>
              <a:rPr lang="en-US" sz="2800">
                <a:latin typeface="Aptos Display"/>
                <a:ea typeface="Tahoma"/>
                <a:cs typeface="Tahoma"/>
                <a:hlinkClick r:id="rId2">
                  <a:extLst>
                    <a:ext uri="{A12FA001-AC4F-418D-AE19-62706E023703}">
                      <ahyp:hlinkClr xmlns:ahyp="http://schemas.microsoft.com/office/drawing/2018/hyperlinkcolor" val="tx"/>
                    </a:ext>
                  </a:extLst>
                </a:hlinkClick>
              </a:rPr>
              <a:t>Webinar@DisabilityRightsFlorida.org</a:t>
            </a:r>
            <a:r>
              <a:rPr lang="en-US" sz="2800">
                <a:latin typeface="Aptos Display"/>
                <a:ea typeface="Tahoma"/>
                <a:cs typeface="Tahoma"/>
              </a:rPr>
              <a:t> </a:t>
            </a:r>
          </a:p>
          <a:p>
            <a:pPr lvl="1">
              <a:buFont typeface="Courier New" panose="020B0604020202020204" pitchFamily="34" charset="0"/>
              <a:buChar char="o"/>
            </a:pPr>
            <a:endParaRPr lang="en-US" sz="2800"/>
          </a:p>
          <a:p>
            <a:r>
              <a:rPr lang="en-US" sz="2800">
                <a:latin typeface="Aptos Display"/>
                <a:ea typeface="Tahoma"/>
                <a:cs typeface="Tahoma"/>
              </a:rPr>
              <a:t>You can submit questions at any time. We will answer them throughout the webinar. </a:t>
            </a:r>
          </a:p>
          <a:p>
            <a:r>
              <a:rPr lang="en-US" sz="2800">
                <a:latin typeface="Aptos Display"/>
                <a:ea typeface="Tahoma"/>
                <a:cs typeface="Tahoma"/>
              </a:rPr>
              <a:t>Please try to limit sharing your personal information in the chat or questions. You can reach out to our Agency if you have more specific questions related to your Fair Hearing. </a:t>
            </a:r>
          </a:p>
          <a:p>
            <a:r>
              <a:rPr lang="en-US" sz="2800">
                <a:latin typeface="Aptos Display"/>
                <a:ea typeface="Tahoma"/>
                <a:cs typeface="Tahoma"/>
              </a:rPr>
              <a:t>This webinar will be recorded and posted on our website and YouTube channel. </a:t>
            </a:r>
            <a:endParaRPr lang="en-US" sz="2800"/>
          </a:p>
          <a:p>
            <a:endParaRPr lang="en-US"/>
          </a:p>
        </p:txBody>
      </p:sp>
      <p:sp>
        <p:nvSpPr>
          <p:cNvPr id="4" name="Slide Number Placeholder 3">
            <a:extLst>
              <a:ext uri="{FF2B5EF4-FFF2-40B4-BE49-F238E27FC236}">
                <a16:creationId xmlns:a16="http://schemas.microsoft.com/office/drawing/2014/main" id="{959398C6-B034-991F-538B-7DE1EE5F3A1F}"/>
              </a:ext>
            </a:extLst>
          </p:cNvPr>
          <p:cNvSpPr>
            <a:spLocks noGrp="1"/>
          </p:cNvSpPr>
          <p:nvPr>
            <p:ph type="sldNum" sz="quarter" idx="12"/>
          </p:nvPr>
        </p:nvSpPr>
        <p:spPr/>
        <p:txBody>
          <a:bodyPr/>
          <a:lstStyle/>
          <a:p>
            <a:fld id="{69EBCB19-AEAE-0745-86F8-183BCF9A79B0}" type="slidenum">
              <a:rPr lang="en-US" smtClean="0"/>
              <a:pPr/>
              <a:t>4</a:t>
            </a:fld>
            <a:endParaRPr lang="en-US"/>
          </a:p>
        </p:txBody>
      </p:sp>
    </p:spTree>
    <p:extLst>
      <p:ext uri="{BB962C8B-B14F-4D97-AF65-F5344CB8AC3E}">
        <p14:creationId xmlns:p14="http://schemas.microsoft.com/office/powerpoint/2010/main" val="413066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7970-F325-05F3-1949-2BD7D9500D46}"/>
              </a:ext>
            </a:extLst>
          </p:cNvPr>
          <p:cNvSpPr>
            <a:spLocks noGrp="1"/>
          </p:cNvSpPr>
          <p:nvPr>
            <p:ph type="ctrTitle"/>
          </p:nvPr>
        </p:nvSpPr>
        <p:spPr/>
        <p:txBody>
          <a:bodyPr/>
          <a:lstStyle/>
          <a:p>
            <a:r>
              <a:rPr lang="en-US"/>
              <a:t>About DRF &amp; Learning Objectives</a:t>
            </a:r>
          </a:p>
        </p:txBody>
      </p:sp>
      <p:sp>
        <p:nvSpPr>
          <p:cNvPr id="3" name="Subtitle 2">
            <a:extLst>
              <a:ext uri="{FF2B5EF4-FFF2-40B4-BE49-F238E27FC236}">
                <a16:creationId xmlns:a16="http://schemas.microsoft.com/office/drawing/2014/main" id="{5984DB1A-C784-BB31-B1A2-A12828AD477B}"/>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739CFB2-7B8E-8D09-1D9B-79C435047C34}"/>
              </a:ext>
            </a:extLst>
          </p:cNvPr>
          <p:cNvSpPr>
            <a:spLocks noGrp="1"/>
          </p:cNvSpPr>
          <p:nvPr>
            <p:ph type="sldNum" sz="quarter" idx="12"/>
          </p:nvPr>
        </p:nvSpPr>
        <p:spPr/>
        <p:txBody>
          <a:bodyPr/>
          <a:lstStyle/>
          <a:p>
            <a:fld id="{69EBCB19-AEAE-0745-86F8-183BCF9A79B0}" type="slidenum">
              <a:rPr lang="en-US" smtClean="0"/>
              <a:pPr/>
              <a:t>5</a:t>
            </a:fld>
            <a:endParaRPr lang="en-US"/>
          </a:p>
        </p:txBody>
      </p:sp>
    </p:spTree>
    <p:extLst>
      <p:ext uri="{BB962C8B-B14F-4D97-AF65-F5344CB8AC3E}">
        <p14:creationId xmlns:p14="http://schemas.microsoft.com/office/powerpoint/2010/main" val="336999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C418E6-C10E-9F51-680E-28A3F2C646F7}"/>
              </a:ext>
            </a:extLst>
          </p:cNvPr>
          <p:cNvSpPr>
            <a:spLocks noGrp="1"/>
          </p:cNvSpPr>
          <p:nvPr>
            <p:ph type="title"/>
          </p:nvPr>
        </p:nvSpPr>
        <p:spPr/>
        <p:txBody>
          <a:bodyPr/>
          <a:lstStyle/>
          <a:p>
            <a:r>
              <a:rPr lang="en-US"/>
              <a:t>Disability Rights Florida</a:t>
            </a:r>
          </a:p>
        </p:txBody>
      </p:sp>
      <p:sp>
        <p:nvSpPr>
          <p:cNvPr id="6" name="Content Placeholder 5">
            <a:extLst>
              <a:ext uri="{FF2B5EF4-FFF2-40B4-BE49-F238E27FC236}">
                <a16:creationId xmlns:a16="http://schemas.microsoft.com/office/drawing/2014/main" id="{268087C9-45CC-82DF-C5F0-701989ADF2C3}"/>
              </a:ext>
            </a:extLst>
          </p:cNvPr>
          <p:cNvSpPr>
            <a:spLocks noGrp="1"/>
          </p:cNvSpPr>
          <p:nvPr>
            <p:ph idx="1"/>
          </p:nvPr>
        </p:nvSpPr>
        <p:spPr/>
        <p:txBody>
          <a:bodyPr/>
          <a:lstStyle/>
          <a:p>
            <a:r>
              <a:rPr lang="en-US" sz="2800"/>
              <a:t>Funding, responsibility, and authority under nine  federal programs to protect the rights of Floridians with disabilities.</a:t>
            </a:r>
          </a:p>
          <a:p>
            <a:endParaRPr lang="en-US" sz="2800"/>
          </a:p>
          <a:p>
            <a:r>
              <a:rPr lang="en-US" sz="2800"/>
              <a:t>A not-for-profit corporation since 1987. </a:t>
            </a:r>
          </a:p>
          <a:p>
            <a:endParaRPr lang="en-US" sz="2800"/>
          </a:p>
          <a:p>
            <a:r>
              <a:rPr lang="en-US" sz="2800"/>
              <a:t>Offices in Tallahassee, Tampa, Gainesville and Fort Lauderdale.</a:t>
            </a:r>
          </a:p>
          <a:p>
            <a:endParaRPr lang="en-US"/>
          </a:p>
        </p:txBody>
      </p:sp>
      <p:sp>
        <p:nvSpPr>
          <p:cNvPr id="4" name="Slide Number Placeholder 3">
            <a:extLst>
              <a:ext uri="{FF2B5EF4-FFF2-40B4-BE49-F238E27FC236}">
                <a16:creationId xmlns:a16="http://schemas.microsoft.com/office/drawing/2014/main" id="{8733F1D9-CE37-32C4-A4C1-2A8587DBCDD5}"/>
              </a:ext>
            </a:extLst>
          </p:cNvPr>
          <p:cNvSpPr>
            <a:spLocks noGrp="1"/>
          </p:cNvSpPr>
          <p:nvPr>
            <p:ph type="sldNum" sz="quarter" idx="12"/>
          </p:nvPr>
        </p:nvSpPr>
        <p:spPr/>
        <p:txBody>
          <a:bodyPr/>
          <a:lstStyle/>
          <a:p>
            <a:fld id="{69EBCB19-AEAE-0745-86F8-183BCF9A79B0}" type="slidenum">
              <a:rPr lang="en-US" smtClean="0"/>
              <a:pPr/>
              <a:t>6</a:t>
            </a:fld>
            <a:endParaRPr lang="en-US"/>
          </a:p>
        </p:txBody>
      </p:sp>
    </p:spTree>
    <p:extLst>
      <p:ext uri="{BB962C8B-B14F-4D97-AF65-F5344CB8AC3E}">
        <p14:creationId xmlns:p14="http://schemas.microsoft.com/office/powerpoint/2010/main" val="4121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6DA8-6DEB-F5C9-D750-74734CC267DB}"/>
              </a:ext>
            </a:extLst>
          </p:cNvPr>
          <p:cNvSpPr>
            <a:spLocks noGrp="1"/>
          </p:cNvSpPr>
          <p:nvPr>
            <p:ph type="title"/>
          </p:nvPr>
        </p:nvSpPr>
        <p:spPr/>
        <p:txBody>
          <a:bodyPr/>
          <a:lstStyle/>
          <a:p>
            <a:r>
              <a:rPr lang="en-US"/>
              <a:t>Our Mission</a:t>
            </a:r>
          </a:p>
        </p:txBody>
      </p:sp>
      <p:sp>
        <p:nvSpPr>
          <p:cNvPr id="3" name="Content Placeholder 2">
            <a:extLst>
              <a:ext uri="{FF2B5EF4-FFF2-40B4-BE49-F238E27FC236}">
                <a16:creationId xmlns:a16="http://schemas.microsoft.com/office/drawing/2014/main" id="{630DD870-7375-9DB2-56C8-A2AD8A5C8E3C}"/>
              </a:ext>
            </a:extLst>
          </p:cNvPr>
          <p:cNvSpPr>
            <a:spLocks noGrp="1"/>
          </p:cNvSpPr>
          <p:nvPr>
            <p:ph idx="1"/>
          </p:nvPr>
        </p:nvSpPr>
        <p:spPr/>
        <p:txBody>
          <a:bodyPr/>
          <a:lstStyle/>
          <a:p>
            <a:r>
              <a:rPr lang="en-US" sz="2800"/>
              <a:t>Disability Rights Florida advocates, educates, investigates, and litigates to protect and advance the rights, dignity, equal opportunities, self-determination, and choices for all people with disabilities.</a:t>
            </a:r>
          </a:p>
          <a:p>
            <a:endParaRPr lang="en-US"/>
          </a:p>
        </p:txBody>
      </p:sp>
      <p:sp>
        <p:nvSpPr>
          <p:cNvPr id="4" name="Slide Number Placeholder 3">
            <a:extLst>
              <a:ext uri="{FF2B5EF4-FFF2-40B4-BE49-F238E27FC236}">
                <a16:creationId xmlns:a16="http://schemas.microsoft.com/office/drawing/2014/main" id="{0D02E791-0109-AFB6-19E6-51E55A422298}"/>
              </a:ext>
            </a:extLst>
          </p:cNvPr>
          <p:cNvSpPr>
            <a:spLocks noGrp="1"/>
          </p:cNvSpPr>
          <p:nvPr>
            <p:ph type="sldNum" sz="quarter" idx="12"/>
          </p:nvPr>
        </p:nvSpPr>
        <p:spPr/>
        <p:txBody>
          <a:bodyPr/>
          <a:lstStyle/>
          <a:p>
            <a:fld id="{69EBCB19-AEAE-0745-86F8-183BCF9A79B0}" type="slidenum">
              <a:rPr lang="en-US" smtClean="0"/>
              <a:pPr/>
              <a:t>7</a:t>
            </a:fld>
            <a:endParaRPr lang="en-US"/>
          </a:p>
        </p:txBody>
      </p:sp>
    </p:spTree>
    <p:extLst>
      <p:ext uri="{BB962C8B-B14F-4D97-AF65-F5344CB8AC3E}">
        <p14:creationId xmlns:p14="http://schemas.microsoft.com/office/powerpoint/2010/main" val="50458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2494-886C-283B-9CCD-41081056F78A}"/>
              </a:ext>
            </a:extLst>
          </p:cNvPr>
          <p:cNvSpPr>
            <a:spLocks noGrp="1"/>
          </p:cNvSpPr>
          <p:nvPr>
            <p:ph type="title"/>
          </p:nvPr>
        </p:nvSpPr>
        <p:spPr/>
        <p:txBody>
          <a:bodyPr/>
          <a:lstStyle/>
          <a:p>
            <a:r>
              <a:rPr lang="en-US"/>
              <a:t>Learning Objectives</a:t>
            </a:r>
          </a:p>
        </p:txBody>
      </p:sp>
      <p:sp>
        <p:nvSpPr>
          <p:cNvPr id="3" name="Content Placeholder 2">
            <a:extLst>
              <a:ext uri="{FF2B5EF4-FFF2-40B4-BE49-F238E27FC236}">
                <a16:creationId xmlns:a16="http://schemas.microsoft.com/office/drawing/2014/main" id="{EE93ABA5-0BE3-3916-F308-9A781D18AB2B}"/>
              </a:ext>
            </a:extLst>
          </p:cNvPr>
          <p:cNvSpPr>
            <a:spLocks noGrp="1"/>
          </p:cNvSpPr>
          <p:nvPr>
            <p:ph idx="1"/>
          </p:nvPr>
        </p:nvSpPr>
        <p:spPr/>
        <p:txBody>
          <a:bodyPr/>
          <a:lstStyle/>
          <a:p>
            <a:r>
              <a:rPr lang="en-US" sz="2800" dirty="0"/>
              <a:t>Today, you will learn about: </a:t>
            </a:r>
          </a:p>
          <a:p>
            <a:pPr lvl="1"/>
            <a:r>
              <a:rPr lang="en-US" sz="2400" dirty="0"/>
              <a:t>What are Reasonable Accommodations</a:t>
            </a:r>
          </a:p>
          <a:p>
            <a:pPr lvl="1"/>
            <a:r>
              <a:rPr lang="en-US" sz="2400" dirty="0"/>
              <a:t>How to make requests for Reasonable Accommodations</a:t>
            </a:r>
          </a:p>
          <a:p>
            <a:pPr lvl="1"/>
            <a:r>
              <a:rPr lang="en-US" sz="2400" dirty="0"/>
              <a:t>How to work within the Interactive Process</a:t>
            </a:r>
          </a:p>
          <a:p>
            <a:pPr lvl="1"/>
            <a:endParaRPr lang="en-US" dirty="0"/>
          </a:p>
          <a:p>
            <a:r>
              <a:rPr lang="en-US" sz="2800" dirty="0"/>
              <a:t>Note: We can’t advise on specific cases today. Please don’t put personal information into the chat. Please contact our intake department if you want to request individual assistance. Contact info will be provided at the end.</a:t>
            </a:r>
          </a:p>
          <a:p>
            <a:endParaRPr lang="en-US" dirty="0"/>
          </a:p>
        </p:txBody>
      </p:sp>
      <p:sp>
        <p:nvSpPr>
          <p:cNvPr id="4" name="Slide Number Placeholder 3">
            <a:extLst>
              <a:ext uri="{FF2B5EF4-FFF2-40B4-BE49-F238E27FC236}">
                <a16:creationId xmlns:a16="http://schemas.microsoft.com/office/drawing/2014/main" id="{B230D434-35D8-BCF8-3CED-E1630F1F4C9F}"/>
              </a:ext>
            </a:extLst>
          </p:cNvPr>
          <p:cNvSpPr>
            <a:spLocks noGrp="1"/>
          </p:cNvSpPr>
          <p:nvPr>
            <p:ph type="sldNum" sz="quarter" idx="12"/>
          </p:nvPr>
        </p:nvSpPr>
        <p:spPr/>
        <p:txBody>
          <a:bodyPr/>
          <a:lstStyle/>
          <a:p>
            <a:fld id="{69EBCB19-AEAE-0745-86F8-183BCF9A79B0}" type="slidenum">
              <a:rPr lang="en-US" smtClean="0"/>
              <a:pPr/>
              <a:t>8</a:t>
            </a:fld>
            <a:endParaRPr lang="en-US"/>
          </a:p>
        </p:txBody>
      </p:sp>
    </p:spTree>
    <p:extLst>
      <p:ext uri="{BB962C8B-B14F-4D97-AF65-F5344CB8AC3E}">
        <p14:creationId xmlns:p14="http://schemas.microsoft.com/office/powerpoint/2010/main" val="326604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86E16-B09B-45AC-918C-FC2A3BB85547}"/>
              </a:ext>
            </a:extLst>
          </p:cNvPr>
          <p:cNvSpPr>
            <a:spLocks noGrp="1"/>
          </p:cNvSpPr>
          <p:nvPr>
            <p:ph type="title"/>
          </p:nvPr>
        </p:nvSpPr>
        <p:spPr>
          <a:xfrm>
            <a:off x="838200" y="365125"/>
            <a:ext cx="10515600" cy="908783"/>
          </a:xfrm>
        </p:spPr>
        <p:txBody>
          <a:bodyPr/>
          <a:lstStyle/>
          <a:p>
            <a:r>
              <a:rPr lang="en-US" dirty="0"/>
              <a:t>Employment Accommodations</a:t>
            </a:r>
          </a:p>
        </p:txBody>
      </p:sp>
      <p:pic>
        <p:nvPicPr>
          <p:cNvPr id="4" name="Picture 4" descr="Business people shaking hands">
            <a:extLst>
              <a:ext uri="{FF2B5EF4-FFF2-40B4-BE49-F238E27FC236}">
                <a16:creationId xmlns:a16="http://schemas.microsoft.com/office/drawing/2014/main" id="{BBF60BE1-82D7-4663-8AFC-2D779184342C}"/>
              </a:ext>
            </a:extLst>
          </p:cNvPr>
          <p:cNvPicPr>
            <a:picLocks noGrp="1" noChangeAspect="1"/>
          </p:cNvPicPr>
          <p:nvPr>
            <p:ph idx="1"/>
          </p:nvPr>
        </p:nvPicPr>
        <p:blipFill>
          <a:blip r:embed="rId3"/>
          <a:stretch>
            <a:fillRect/>
          </a:stretch>
        </p:blipFill>
        <p:spPr>
          <a:xfrm>
            <a:off x="2836476" y="1646238"/>
            <a:ext cx="6519047" cy="4351337"/>
          </a:xfrm>
        </p:spPr>
      </p:pic>
    </p:spTree>
    <p:extLst>
      <p:ext uri="{BB962C8B-B14F-4D97-AF65-F5344CB8AC3E}">
        <p14:creationId xmlns:p14="http://schemas.microsoft.com/office/powerpoint/2010/main" val="891126152"/>
      </p:ext>
    </p:extLst>
  </p:cSld>
  <p:clrMapOvr>
    <a:masterClrMapping/>
  </p:clrMapOvr>
</p:sld>
</file>

<file path=ppt/theme/theme1.xml><?xml version="1.0" encoding="utf-8"?>
<a:theme xmlns:a="http://schemas.openxmlformats.org/drawingml/2006/main" name="2023 Light Theme">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Light Theme" id="{076D083C-2ED5-4DC0-B78E-2EE2907CEA64}" vid="{AFE27C34-A1B4-4297-AF85-3BC537E153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0d9ffda-975c-42ee-a862-455cc6236541" xsi:nil="true"/>
    <lcf76f155ced4ddcb4097134ff3c332f xmlns="837eb57d-61d6-42ab-96bb-35af98d3f070">
      <Terms xmlns="http://schemas.microsoft.com/office/infopath/2007/PartnerControls"/>
    </lcf76f155ced4ddcb4097134ff3c332f>
    <SharedWithUsers xmlns="e0d9ffda-975c-42ee-a862-455cc623654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D8DA1989574242A79E1BEDCC57FB85" ma:contentTypeVersion="18" ma:contentTypeDescription="Create a new document." ma:contentTypeScope="" ma:versionID="dcab1554e479a06a8ee7e0b2cfdd2aee">
  <xsd:schema xmlns:xsd="http://www.w3.org/2001/XMLSchema" xmlns:xs="http://www.w3.org/2001/XMLSchema" xmlns:p="http://schemas.microsoft.com/office/2006/metadata/properties" xmlns:ns2="837eb57d-61d6-42ab-96bb-35af98d3f070" xmlns:ns3="e0d9ffda-975c-42ee-a862-455cc6236541" targetNamespace="http://schemas.microsoft.com/office/2006/metadata/properties" ma:root="true" ma:fieldsID="6506a2e9bf9f27b1ce8caf91851acad6" ns2:_="" ns3:_="">
    <xsd:import namespace="837eb57d-61d6-42ab-96bb-35af98d3f070"/>
    <xsd:import namespace="e0d9ffda-975c-42ee-a862-455cc62365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eb57d-61d6-42ab-96bb-35af98d3f0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e26e266-38c7-4f0c-8e9a-df479557fb6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d9ffda-975c-42ee-a862-455cc623654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2d7dee8-bd64-4baa-8292-a65bff163f77}" ma:internalName="TaxCatchAll" ma:showField="CatchAllData" ma:web="e0d9ffda-975c-42ee-a862-455cc623654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29E760-CCE3-4865-9906-40F39B4A47B4}">
  <ds:schemaRefs>
    <ds:schemaRef ds:uri="http://schemas.microsoft.com/sharepoint/v3/contenttype/forms"/>
  </ds:schemaRefs>
</ds:datastoreItem>
</file>

<file path=customXml/itemProps2.xml><?xml version="1.0" encoding="utf-8"?>
<ds:datastoreItem xmlns:ds="http://schemas.openxmlformats.org/officeDocument/2006/customXml" ds:itemID="{610731B0-EA9E-4C9A-B42C-886F3D43B5BE}">
  <ds:schemaRefs>
    <ds:schemaRef ds:uri="e094e935-65a9-4fe4-8f58-4a060e4e95f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7CD54C5-41B1-4681-BD2A-4D87F1BFC057}"/>
</file>

<file path=docProps/app.xml><?xml version="1.0" encoding="utf-8"?>
<Properties xmlns="http://schemas.openxmlformats.org/officeDocument/2006/extended-properties" xmlns:vt="http://schemas.openxmlformats.org/officeDocument/2006/docPropsVTypes">
  <Template>DRF 2024 Light Theme</Template>
  <TotalTime>345</TotalTime>
  <Words>2038</Words>
  <Application>Microsoft Office PowerPoint</Application>
  <PresentationFormat>Widescreen</PresentationFormat>
  <Paragraphs>228</Paragraphs>
  <Slides>32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Arial</vt:lpstr>
      <vt:lpstr>Calibri</vt:lpstr>
      <vt:lpstr>Courier New</vt:lpstr>
      <vt:lpstr>Tahoma</vt:lpstr>
      <vt:lpstr>2023 Light Theme</vt:lpstr>
      <vt:lpstr>Reasonable Accommodations in the Workplace</vt:lpstr>
      <vt:lpstr>Accessibility</vt:lpstr>
      <vt:lpstr>Caption Options &amp; ASL</vt:lpstr>
      <vt:lpstr>Submitting Questions &amp; Recording</vt:lpstr>
      <vt:lpstr>About DRF &amp; Learning Objectives</vt:lpstr>
      <vt:lpstr>Disability Rights Florida</vt:lpstr>
      <vt:lpstr>Our Mission</vt:lpstr>
      <vt:lpstr>Learning Objectives</vt:lpstr>
      <vt:lpstr>Employment Accommodations</vt:lpstr>
      <vt:lpstr>What are Reasonable  Accommodations?</vt:lpstr>
      <vt:lpstr>Reasonable Accommodations </vt:lpstr>
      <vt:lpstr>Examples of  Reasonable Accommodations</vt:lpstr>
      <vt:lpstr>Making Reasonable Accommodations</vt:lpstr>
      <vt:lpstr>Undue Hardship</vt:lpstr>
      <vt:lpstr>Essential Job Functions</vt:lpstr>
      <vt:lpstr>Cost of Accommodations</vt:lpstr>
      <vt:lpstr>Receiving Requests for  Accommodations (1 of 2)</vt:lpstr>
      <vt:lpstr>Receiving Requests for  Accommodations (2 of 2)</vt:lpstr>
      <vt:lpstr>Interactive Process (1 of 6)</vt:lpstr>
      <vt:lpstr>Interactive Process (2 of 6)</vt:lpstr>
      <vt:lpstr>Interactive Process (3 of 6)</vt:lpstr>
      <vt:lpstr>Interactive Process (4 of 6)</vt:lpstr>
      <vt:lpstr>Interactive Process (5 of 6)</vt:lpstr>
      <vt:lpstr>Implementing Reasonable  Accommodations</vt:lpstr>
      <vt:lpstr>Formal Accommodations Process</vt:lpstr>
      <vt:lpstr>Duplication of Documentation</vt:lpstr>
      <vt:lpstr>How Can  Disability Rights Florida Help You?</vt:lpstr>
      <vt:lpstr>Top Three Reasons To Contact Us</vt:lpstr>
      <vt:lpstr>Services To Individuals</vt:lpstr>
      <vt:lpstr>Funding Disclaimer</vt:lpstr>
      <vt:lpstr>Questions?  Please contact Disability Rights Florida at:</vt:lpstr>
      <vt:lpstr>Feedback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for Independent Living</dc:title>
  <dc:creator>Howard Bell</dc:creator>
  <cp:lastModifiedBy>Keith Casebonne</cp:lastModifiedBy>
  <cp:revision>17</cp:revision>
  <cp:lastPrinted>2023-07-12T12:10:06Z</cp:lastPrinted>
  <dcterms:created xsi:type="dcterms:W3CDTF">2020-10-19T17:49:06Z</dcterms:created>
  <dcterms:modified xsi:type="dcterms:W3CDTF">2025-05-21T20:45:14Z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0x01010004D8DA1989574242A79E1BEDCC57FB85</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